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0" r:id="rId3"/>
    <p:sldId id="629" r:id="rId4"/>
    <p:sldId id="630" r:id="rId5"/>
    <p:sldId id="631" r:id="rId6"/>
    <p:sldId id="632" r:id="rId7"/>
    <p:sldId id="633" r:id="rId8"/>
    <p:sldId id="634" r:id="rId9"/>
    <p:sldId id="635" r:id="rId10"/>
    <p:sldId id="658" r:id="rId11"/>
    <p:sldId id="636" r:id="rId12"/>
    <p:sldId id="637" r:id="rId13"/>
    <p:sldId id="659"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656" r:id="rId33"/>
    <p:sldId id="580" r:id="rId34"/>
  </p:sldIdLst>
  <p:sldSz cx="12192000" cy="6858000"/>
  <p:notesSz cx="6858000" cy="9144000"/>
  <p:custDataLst>
    <p:tags r:id="rId38"/>
  </p:custDataLst>
  <p:defaultTextStyle>
    <a:defPPr>
      <a:defRPr lang="zh-CN"/>
    </a:defPPr>
    <a:lvl1pPr marL="0" lvl="0"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99CCFF"/>
    <a:srgbClr val="3366FF"/>
    <a:srgbClr val="33CCCC"/>
    <a:srgbClr val="FFFF00"/>
    <a:srgbClr val="FFCC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67" d="100"/>
          <a:sy n="67" d="100"/>
        </p:scale>
        <p:origin x="-1440" y="-96"/>
      </p:cViewPr>
      <p:guideLst>
        <p:guide orient="horz" pos="212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image" Target="../media/image23.wmf"/><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0" Type="http://schemas.openxmlformats.org/officeDocument/2006/relationships/image" Target="../media/image25.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3" Type="http://schemas.openxmlformats.org/officeDocument/2006/relationships/image" Target="../media/image38.wmf"/><Relationship Id="rId12" Type="http://schemas.openxmlformats.org/officeDocument/2006/relationships/image" Target="../media/image37.wmf"/><Relationship Id="rId11" Type="http://schemas.openxmlformats.org/officeDocument/2006/relationships/image" Target="../media/image36.wmf"/><Relationship Id="rId10" Type="http://schemas.openxmlformats.org/officeDocument/2006/relationships/image" Target="../media/image35.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9267" y="260350"/>
            <a:ext cx="2743200" cy="556101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719667" y="260350"/>
            <a:ext cx="8070573" cy="556101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19667" y="260350"/>
            <a:ext cx="10972800" cy="55610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719667" y="1628775"/>
            <a:ext cx="5376672" cy="4192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315795" y="1628775"/>
            <a:ext cx="5376672" cy="4192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1025" descr="图片1"/>
          <p:cNvPicPr>
            <a:picLocks noChangeAspect="1"/>
          </p:cNvPicPr>
          <p:nvPr userDrawn="1"/>
        </p:nvPicPr>
        <p:blipFill>
          <a:blip r:embed="rId13">
            <a:lum bright="12000"/>
          </a:blip>
          <a:srcRect t="22249" b="6903"/>
          <a:stretch>
            <a:fillRect/>
          </a:stretch>
        </p:blipFill>
        <p:spPr>
          <a:xfrm>
            <a:off x="0" y="476250"/>
            <a:ext cx="12192000" cy="5976938"/>
          </a:xfrm>
          <a:prstGeom prst="rect">
            <a:avLst/>
          </a:prstGeom>
          <a:noFill/>
          <a:ln w="9525">
            <a:noFill/>
          </a:ln>
        </p:spPr>
      </p:pic>
      <p:pic>
        <p:nvPicPr>
          <p:cNvPr id="1027" name="图片 1026"/>
          <p:cNvPicPr>
            <a:picLocks noChangeAspect="1"/>
          </p:cNvPicPr>
          <p:nvPr userDrawn="1"/>
        </p:nvPicPr>
        <p:blipFill>
          <a:blip r:embed="rId14"/>
          <a:srcRect l="19189" t="96094" r="14372"/>
          <a:stretch>
            <a:fillRect/>
          </a:stretch>
        </p:blipFill>
        <p:spPr>
          <a:xfrm>
            <a:off x="0" y="6453188"/>
            <a:ext cx="12192000" cy="404812"/>
          </a:xfrm>
          <a:prstGeom prst="rect">
            <a:avLst/>
          </a:prstGeom>
          <a:noFill/>
          <a:ln w="9525">
            <a:noFill/>
          </a:ln>
        </p:spPr>
      </p:pic>
      <p:sp>
        <p:nvSpPr>
          <p:cNvPr id="1028" name="文本框 1027"/>
          <p:cNvSpPr txBox="1">
            <a:spLocks noChangeArrowheads="1"/>
          </p:cNvSpPr>
          <p:nvPr/>
        </p:nvSpPr>
        <p:spPr bwMode="auto">
          <a:xfrm>
            <a:off x="0" y="0"/>
            <a:ext cx="12192000" cy="706755"/>
          </a:xfrm>
          <a:prstGeom prst="rect">
            <a:avLst/>
          </a:prstGeom>
          <a:gradFill rotWithShape="1">
            <a:gsLst>
              <a:gs pos="0">
                <a:srgbClr val="030EE9"/>
              </a:gs>
              <a:gs pos="50000">
                <a:srgbClr val="3399FF">
                  <a:alpha val="95999"/>
                </a:srgbClr>
              </a:gs>
              <a:gs pos="100000">
                <a:srgbClr val="030EE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1029" name="文本占位符 1028"/>
          <p:cNvSpPr>
            <a:spLocks noGrp="1"/>
          </p:cNvSpPr>
          <p:nvPr>
            <p:ph type="body"/>
          </p:nvPr>
        </p:nvSpPr>
        <p:spPr>
          <a:xfrm>
            <a:off x="719667" y="1628775"/>
            <a:ext cx="10972800" cy="4192588"/>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30" name="日期占位符 1029"/>
          <p:cNvSpPr>
            <a:spLocks noGrp="1"/>
          </p:cNvSpPr>
          <p:nvPr>
            <p:ph type="dt" sz="half" idx="2"/>
          </p:nvPr>
        </p:nvSpPr>
        <p:spPr>
          <a:xfrm>
            <a:off x="0" y="6381750"/>
            <a:ext cx="2844800" cy="476250"/>
          </a:xfrm>
          <a:prstGeom prst="rect">
            <a:avLst/>
          </a:prstGeom>
          <a:noFill/>
          <a:ln w="9525">
            <a:noFill/>
            <a:miter/>
          </a:ln>
        </p:spPr>
        <p:txBody>
          <a:bodyPr/>
          <a:lstStyle>
            <a:lvl1pPr eaLnBrk="1" hangingPunct="1">
              <a:buFont typeface="Arial" panose="020B0604020202020204" pitchFamily="34" charset="0"/>
              <a:buNone/>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灯片编号占位符 1030"/>
          <p:cNvSpPr>
            <a:spLocks noGrp="1"/>
          </p:cNvSpPr>
          <p:nvPr>
            <p:ph type="sldNum" sz="quarter" idx="4"/>
          </p:nvPr>
        </p:nvSpPr>
        <p:spPr>
          <a:xfrm>
            <a:off x="9347200" y="6381750"/>
            <a:ext cx="2844800" cy="476250"/>
          </a:xfrm>
          <a:prstGeom prst="rect">
            <a:avLst/>
          </a:prstGeom>
          <a:noFill/>
          <a:ln w="9525">
            <a:noFill/>
            <a:miter/>
          </a:ln>
        </p:spPr>
        <p:txBody>
          <a:bodyPr vert="horz" wrap="square" lIns="91440" tIns="45720" rIns="91440" bIns="45720" numCol="1" anchor="t" anchorCtr="0" compatLnSpc="1"/>
          <a:lstStyle>
            <a:lvl1pPr algn="r">
              <a:defRPr sz="1400" b="0"/>
            </a:lvl1pPr>
          </a:lstStyle>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
        <p:nvSpPr>
          <p:cNvPr id="1032" name="直接连接符 1031"/>
          <p:cNvSpPr/>
          <p:nvPr userDrawn="1"/>
        </p:nvSpPr>
        <p:spPr>
          <a:xfrm>
            <a:off x="0" y="6858000"/>
            <a:ext cx="12192000" cy="0"/>
          </a:xfrm>
          <a:prstGeom prst="line">
            <a:avLst/>
          </a:prstGeom>
          <a:ln w="3175" cap="flat" cmpd="sng">
            <a:solidFill>
              <a:schemeClr val="bg1"/>
            </a:solidFill>
            <a:prstDash val="solid"/>
            <a:round/>
            <a:headEnd type="none" w="med" len="med"/>
            <a:tailEnd type="none" w="med" len="med"/>
          </a:ln>
        </p:spPr>
      </p:sp>
      <p:sp>
        <p:nvSpPr>
          <p:cNvPr id="1033" name="直接连接符 1032"/>
          <p:cNvSpPr/>
          <p:nvPr userDrawn="1"/>
        </p:nvSpPr>
        <p:spPr>
          <a:xfrm>
            <a:off x="0" y="0"/>
            <a:ext cx="12192000" cy="0"/>
          </a:xfrm>
          <a:prstGeom prst="line">
            <a:avLst/>
          </a:prstGeom>
          <a:ln w="57150" cap="flat" cmpd="thinThick">
            <a:solidFill>
              <a:srgbClr val="3399FF"/>
            </a:solidFill>
            <a:prstDash val="solid"/>
            <a:round/>
            <a:headEnd type="none" w="med" len="med"/>
            <a:tailEnd type="none" w="med" len="med"/>
          </a:ln>
        </p:spPr>
      </p:sp>
      <p:sp>
        <p:nvSpPr>
          <p:cNvPr id="1034" name="直接连接符 1033"/>
          <p:cNvSpPr/>
          <p:nvPr userDrawn="1"/>
        </p:nvSpPr>
        <p:spPr>
          <a:xfrm>
            <a:off x="0" y="6851650"/>
            <a:ext cx="12192000" cy="6350"/>
          </a:xfrm>
          <a:prstGeom prst="line">
            <a:avLst/>
          </a:prstGeom>
          <a:ln w="57150" cap="flat" cmpd="thinThick">
            <a:solidFill>
              <a:srgbClr val="3399FF"/>
            </a:solidFill>
            <a:prstDash val="solid"/>
            <a:round/>
            <a:headEnd type="none" w="med" len="med"/>
            <a:tailEnd type="none" w="med" len="med"/>
          </a:ln>
        </p:spPr>
      </p:sp>
      <p:sp>
        <p:nvSpPr>
          <p:cNvPr id="1035" name="直接连接符 1034"/>
          <p:cNvSpPr/>
          <p:nvPr userDrawn="1"/>
        </p:nvSpPr>
        <p:spPr>
          <a:xfrm>
            <a:off x="-42333" y="765175"/>
            <a:ext cx="12234333" cy="0"/>
          </a:xfrm>
          <a:prstGeom prst="line">
            <a:avLst/>
          </a:prstGeom>
          <a:ln w="101600" cap="flat" cmpd="sng">
            <a:solidFill>
              <a:srgbClr val="FFCC00">
                <a:alpha val="65097"/>
              </a:srgbClr>
            </a:solidFill>
            <a:prstDash val="solid"/>
            <a:round/>
            <a:headEnd type="none" w="med" len="med"/>
            <a:tailEnd type="none" w="med" len="med"/>
          </a:ln>
        </p:spPr>
      </p:sp>
      <p:sp>
        <p:nvSpPr>
          <p:cNvPr id="1036" name="直接连接符 1035"/>
          <p:cNvSpPr/>
          <p:nvPr userDrawn="1"/>
        </p:nvSpPr>
        <p:spPr>
          <a:xfrm flipV="1">
            <a:off x="-42333" y="692150"/>
            <a:ext cx="12234333" cy="1588"/>
          </a:xfrm>
          <a:prstGeom prst="line">
            <a:avLst/>
          </a:prstGeom>
          <a:ln w="57150" cap="flat" cmpd="thinThick">
            <a:solidFill>
              <a:srgbClr val="3399FF"/>
            </a:solidFill>
            <a:prstDash val="solid"/>
            <a:round/>
            <a:headEnd type="none" w="med" len="med"/>
            <a:tailEnd type="none" w="med" len="med"/>
          </a:ln>
        </p:spPr>
      </p:sp>
      <p:sp>
        <p:nvSpPr>
          <p:cNvPr id="1037" name="标题 1036"/>
          <p:cNvSpPr>
            <a:spLocks noGrp="1"/>
          </p:cNvSpPr>
          <p:nvPr>
            <p:ph type="title"/>
          </p:nvPr>
        </p:nvSpPr>
        <p:spPr>
          <a:xfrm>
            <a:off x="1678517" y="260350"/>
            <a:ext cx="8257116" cy="358775"/>
          </a:xfrm>
          <a:prstGeom prst="rect">
            <a:avLst/>
          </a:prstGeom>
          <a:gradFill rotWithShape="1">
            <a:gsLst>
              <a:gs pos="0">
                <a:srgbClr val="3399FF"/>
              </a:gs>
              <a:gs pos="100000">
                <a:srgbClr val="0000FF"/>
              </a:gs>
            </a:gsLst>
            <a:lin ang="5400000" scaled="1"/>
            <a:tileRect/>
          </a:gradFill>
          <a:ln w="9525">
            <a:noFill/>
          </a:ln>
        </p:spPr>
        <p:txBody>
          <a:bodyPr anchor="ctr"/>
          <a:p>
            <a:pPr lvl="0"/>
            <a:r>
              <a:rPr lang="zh-CN" altLang="en-US" dirty="0"/>
              <a:t>单击此处编辑母版标题样式</a:t>
            </a:r>
            <a:endParaRPr lang="zh-CN" altLang="en-US" dirty="0"/>
          </a:p>
        </p:txBody>
      </p:sp>
      <p:grpSp>
        <p:nvGrpSpPr>
          <p:cNvPr id="1038" name="组合 1037"/>
          <p:cNvGrpSpPr/>
          <p:nvPr userDrawn="1"/>
        </p:nvGrpSpPr>
        <p:grpSpPr>
          <a:xfrm>
            <a:off x="-88900" y="1196975"/>
            <a:ext cx="12280900" cy="647700"/>
            <a:chOff x="0" y="0"/>
            <a:chExt cx="5805" cy="408"/>
          </a:xfrm>
        </p:grpSpPr>
        <p:sp>
          <p:nvSpPr>
            <p:cNvPr id="1039" name="直接连接符 1038"/>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40" name="直接连接符 1039"/>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41" name="直接连接符 1040"/>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42" name="直接连接符 1041"/>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43" name="直接连接符 1042"/>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sp>
        <p:nvSpPr>
          <p:cNvPr id="1044" name="直接连接符 1043"/>
          <p:cNvSpPr/>
          <p:nvPr userDrawn="1"/>
        </p:nvSpPr>
        <p:spPr>
          <a:xfrm>
            <a:off x="46567" y="2205038"/>
            <a:ext cx="12192000" cy="0"/>
          </a:xfrm>
          <a:prstGeom prst="line">
            <a:avLst/>
          </a:prstGeom>
          <a:ln w="3175" cap="rnd" cmpd="sng">
            <a:solidFill>
              <a:schemeClr val="bg1"/>
            </a:solidFill>
            <a:prstDash val="sysDot"/>
            <a:round/>
            <a:headEnd type="none" w="med" len="med"/>
            <a:tailEnd type="none" w="med" len="med"/>
          </a:ln>
        </p:spPr>
      </p:sp>
      <p:sp>
        <p:nvSpPr>
          <p:cNvPr id="1045" name="直接连接符 1044"/>
          <p:cNvSpPr/>
          <p:nvPr userDrawn="1"/>
        </p:nvSpPr>
        <p:spPr>
          <a:xfrm>
            <a:off x="-42333" y="2708275"/>
            <a:ext cx="12185651" cy="0"/>
          </a:xfrm>
          <a:prstGeom prst="line">
            <a:avLst/>
          </a:prstGeom>
          <a:ln w="3175" cap="rnd" cmpd="sng">
            <a:solidFill>
              <a:schemeClr val="bg1"/>
            </a:solidFill>
            <a:prstDash val="sysDot"/>
            <a:round/>
            <a:headEnd type="none" w="med" len="med"/>
            <a:tailEnd type="none" w="med" len="med"/>
          </a:ln>
        </p:spPr>
      </p:sp>
      <p:grpSp>
        <p:nvGrpSpPr>
          <p:cNvPr id="1046" name="组合 1045"/>
          <p:cNvGrpSpPr/>
          <p:nvPr userDrawn="1"/>
        </p:nvGrpSpPr>
        <p:grpSpPr>
          <a:xfrm>
            <a:off x="-42333" y="2925763"/>
            <a:ext cx="12280900" cy="647700"/>
            <a:chOff x="0" y="0"/>
            <a:chExt cx="5805" cy="408"/>
          </a:xfrm>
        </p:grpSpPr>
        <p:sp>
          <p:nvSpPr>
            <p:cNvPr id="1047" name="直接连接符 1046"/>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48" name="直接连接符 1047"/>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49" name="直接连接符 1048"/>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50" name="直接连接符 1049"/>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51" name="直接连接符 1050"/>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52" name="组合 1051"/>
          <p:cNvGrpSpPr/>
          <p:nvPr userDrawn="1"/>
        </p:nvGrpSpPr>
        <p:grpSpPr>
          <a:xfrm>
            <a:off x="-40216" y="3789363"/>
            <a:ext cx="12280900" cy="647700"/>
            <a:chOff x="0" y="0"/>
            <a:chExt cx="5805" cy="408"/>
          </a:xfrm>
        </p:grpSpPr>
        <p:sp>
          <p:nvSpPr>
            <p:cNvPr id="1053" name="直接连接符 1052"/>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54" name="直接连接符 1053"/>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55" name="直接连接符 1054"/>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56" name="直接连接符 1055"/>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57" name="直接连接符 1056"/>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58" name="组合 1057"/>
          <p:cNvGrpSpPr/>
          <p:nvPr userDrawn="1"/>
        </p:nvGrpSpPr>
        <p:grpSpPr>
          <a:xfrm>
            <a:off x="-40216" y="5013325"/>
            <a:ext cx="12280900" cy="647700"/>
            <a:chOff x="0" y="0"/>
            <a:chExt cx="5805" cy="408"/>
          </a:xfrm>
        </p:grpSpPr>
        <p:sp>
          <p:nvSpPr>
            <p:cNvPr id="1059" name="直接连接符 1058"/>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60" name="直接连接符 1059"/>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61" name="直接连接符 1060"/>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62" name="直接连接符 1061"/>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63" name="直接连接符 1062"/>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64" name="组合 1063"/>
          <p:cNvGrpSpPr/>
          <p:nvPr userDrawn="1"/>
        </p:nvGrpSpPr>
        <p:grpSpPr>
          <a:xfrm>
            <a:off x="-88900" y="5661025"/>
            <a:ext cx="12280900" cy="647700"/>
            <a:chOff x="0" y="0"/>
            <a:chExt cx="5805" cy="408"/>
          </a:xfrm>
        </p:grpSpPr>
        <p:sp>
          <p:nvSpPr>
            <p:cNvPr id="1065" name="直接连接符 1064"/>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66" name="直接连接符 1065"/>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67" name="直接连接符 1066"/>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68" name="直接连接符 1067"/>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69" name="直接连接符 1068"/>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sp>
        <p:nvSpPr>
          <p:cNvPr id="1070" name="直接连接符 1069"/>
          <p:cNvSpPr/>
          <p:nvPr userDrawn="1"/>
        </p:nvSpPr>
        <p:spPr>
          <a:xfrm>
            <a:off x="0" y="6453188"/>
            <a:ext cx="12192000" cy="0"/>
          </a:xfrm>
          <a:prstGeom prst="line">
            <a:avLst/>
          </a:prstGeom>
          <a:ln w="101600" cap="flat" cmpd="sng">
            <a:solidFill>
              <a:srgbClr val="FFCC00">
                <a:alpha val="65097"/>
              </a:srgbClr>
            </a:solidFill>
            <a:prstDash val="solid"/>
            <a:round/>
            <a:headEnd type="none" w="med" len="med"/>
            <a:tailEnd type="none" w="med" len="med"/>
          </a:ln>
        </p:spPr>
      </p:sp>
      <p:pic>
        <p:nvPicPr>
          <p:cNvPr id="1071" name="图片 1070" descr="banner01"/>
          <p:cNvPicPr>
            <a:picLocks noChangeAspect="1"/>
          </p:cNvPicPr>
          <p:nvPr userDrawn="1"/>
        </p:nvPicPr>
        <p:blipFill>
          <a:blip r:embed="rId15">
            <a:lum bright="92001" contrast="41999"/>
          </a:blip>
          <a:srcRect l="2313" t="-11906" r="80125"/>
          <a:stretch>
            <a:fillRect/>
          </a:stretch>
        </p:blipFill>
        <p:spPr>
          <a:xfrm>
            <a:off x="0" y="5178425"/>
            <a:ext cx="2063751" cy="11858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p:wedge/>
  </p:transition>
  <p:hf sldNum="0" hdr="0" ftr="0" dt="0"/>
  <p:txStyles>
    <p:titleStyle>
      <a:lvl1pPr algn="ctr" rtl="0" eaLnBrk="0" fontAlgn="base" hangingPunct="0">
        <a:spcBef>
          <a:spcPct val="0"/>
        </a:spcBef>
        <a:spcAft>
          <a:spcPct val="0"/>
        </a:spcAft>
        <a:defRPr sz="2800" b="1" kern="1200">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9.wmf"/><Relationship Id="rId7" Type="http://schemas.openxmlformats.org/officeDocument/2006/relationships/oleObject" Target="../embeddings/oleObject7.bin"/><Relationship Id="rId6" Type="http://schemas.openxmlformats.org/officeDocument/2006/relationships/image" Target="../media/image18.wmf"/><Relationship Id="rId5" Type="http://schemas.openxmlformats.org/officeDocument/2006/relationships/oleObject" Target="../embeddings/oleObject6.bin"/><Relationship Id="rId4" Type="http://schemas.openxmlformats.org/officeDocument/2006/relationships/image" Target="../media/image17.wmf"/><Relationship Id="rId3" Type="http://schemas.openxmlformats.org/officeDocument/2006/relationships/oleObject" Target="../embeddings/oleObject5.bin"/><Relationship Id="rId22" Type="http://schemas.openxmlformats.org/officeDocument/2006/relationships/vmlDrawing" Target="../drawings/vmlDrawing2.vml"/><Relationship Id="rId21" Type="http://schemas.openxmlformats.org/officeDocument/2006/relationships/slideLayout" Target="../slideLayouts/slideLayout7.xml"/><Relationship Id="rId20" Type="http://schemas.openxmlformats.org/officeDocument/2006/relationships/image" Target="../media/image25.wmf"/><Relationship Id="rId2" Type="http://schemas.openxmlformats.org/officeDocument/2006/relationships/image" Target="../media/image16.wmf"/><Relationship Id="rId19" Type="http://schemas.openxmlformats.org/officeDocument/2006/relationships/oleObject" Target="../embeddings/oleObject13.bin"/><Relationship Id="rId18" Type="http://schemas.openxmlformats.org/officeDocument/2006/relationships/image" Target="../media/image24.wmf"/><Relationship Id="rId17" Type="http://schemas.openxmlformats.org/officeDocument/2006/relationships/oleObject" Target="../embeddings/oleObject12.bin"/><Relationship Id="rId16" Type="http://schemas.openxmlformats.org/officeDocument/2006/relationships/image" Target="../media/image23.wmf"/><Relationship Id="rId15" Type="http://schemas.openxmlformats.org/officeDocument/2006/relationships/oleObject" Target="../embeddings/oleObject11.bin"/><Relationship Id="rId14" Type="http://schemas.openxmlformats.org/officeDocument/2006/relationships/image" Target="../media/image22.wmf"/><Relationship Id="rId13" Type="http://schemas.openxmlformats.org/officeDocument/2006/relationships/oleObject" Target="../embeddings/oleObject10.bin"/><Relationship Id="rId12" Type="http://schemas.openxmlformats.org/officeDocument/2006/relationships/image" Target="../media/image21.wmf"/><Relationship Id="rId11" Type="http://schemas.openxmlformats.org/officeDocument/2006/relationships/oleObject" Target="../embeddings/oleObject9.bin"/><Relationship Id="rId10" Type="http://schemas.openxmlformats.org/officeDocument/2006/relationships/image" Target="../media/image20.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29.wmf"/><Relationship Id="rId7" Type="http://schemas.openxmlformats.org/officeDocument/2006/relationships/oleObject" Target="../embeddings/oleObject17.bin"/><Relationship Id="rId6" Type="http://schemas.openxmlformats.org/officeDocument/2006/relationships/image" Target="../media/image28.wmf"/><Relationship Id="rId5" Type="http://schemas.openxmlformats.org/officeDocument/2006/relationships/oleObject" Target="../embeddings/oleObject16.bin"/><Relationship Id="rId4" Type="http://schemas.openxmlformats.org/officeDocument/2006/relationships/image" Target="../media/image27.wmf"/><Relationship Id="rId3" Type="http://schemas.openxmlformats.org/officeDocument/2006/relationships/oleObject" Target="../embeddings/oleObject15.bin"/><Relationship Id="rId2" Type="http://schemas.openxmlformats.org/officeDocument/2006/relationships/image" Target="../media/image26.wmf"/><Relationship Id="rId18" Type="http://schemas.openxmlformats.org/officeDocument/2006/relationships/vmlDrawing" Target="../drawings/vmlDrawing3.vml"/><Relationship Id="rId17" Type="http://schemas.openxmlformats.org/officeDocument/2006/relationships/slideLayout" Target="../slideLayouts/slideLayout7.xml"/><Relationship Id="rId16" Type="http://schemas.openxmlformats.org/officeDocument/2006/relationships/image" Target="../media/image33.wmf"/><Relationship Id="rId15" Type="http://schemas.openxmlformats.org/officeDocument/2006/relationships/oleObject" Target="../embeddings/oleObject21.bin"/><Relationship Id="rId14" Type="http://schemas.openxmlformats.org/officeDocument/2006/relationships/image" Target="../media/image32.wmf"/><Relationship Id="rId13" Type="http://schemas.openxmlformats.org/officeDocument/2006/relationships/oleObject" Target="../embeddings/oleObject20.bin"/><Relationship Id="rId12" Type="http://schemas.openxmlformats.org/officeDocument/2006/relationships/image" Target="../media/image31.wmf"/><Relationship Id="rId11" Type="http://schemas.openxmlformats.org/officeDocument/2006/relationships/oleObject" Target="../embeddings/oleObject19.bin"/><Relationship Id="rId10" Type="http://schemas.openxmlformats.org/officeDocument/2006/relationships/image" Target="../media/image30.wmf"/><Relationship Id="rId1"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29.wmf"/><Relationship Id="rId7" Type="http://schemas.openxmlformats.org/officeDocument/2006/relationships/oleObject" Target="../embeddings/oleObject25.bin"/><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27.wmf"/><Relationship Id="rId33" Type="http://schemas.openxmlformats.org/officeDocument/2006/relationships/vmlDrawing" Target="../drawings/vmlDrawing4.vml"/><Relationship Id="rId32" Type="http://schemas.openxmlformats.org/officeDocument/2006/relationships/slideLayout" Target="../slideLayouts/slideLayout7.xml"/><Relationship Id="rId31" Type="http://schemas.openxmlformats.org/officeDocument/2006/relationships/oleObject" Target="../embeddings/oleObject39.bin"/><Relationship Id="rId30" Type="http://schemas.openxmlformats.org/officeDocument/2006/relationships/oleObject" Target="../embeddings/oleObject38.bin"/><Relationship Id="rId3" Type="http://schemas.openxmlformats.org/officeDocument/2006/relationships/oleObject" Target="../embeddings/oleObject23.bin"/><Relationship Id="rId29" Type="http://schemas.openxmlformats.org/officeDocument/2006/relationships/oleObject" Target="../embeddings/oleObject37.bin"/><Relationship Id="rId28" Type="http://schemas.openxmlformats.org/officeDocument/2006/relationships/image" Target="../media/image38.wmf"/><Relationship Id="rId27" Type="http://schemas.openxmlformats.org/officeDocument/2006/relationships/oleObject" Target="../embeddings/oleObject36.bin"/><Relationship Id="rId26" Type="http://schemas.openxmlformats.org/officeDocument/2006/relationships/oleObject" Target="../embeddings/oleObject35.bin"/><Relationship Id="rId25" Type="http://schemas.openxmlformats.org/officeDocument/2006/relationships/image" Target="../media/image37.wmf"/><Relationship Id="rId24" Type="http://schemas.openxmlformats.org/officeDocument/2006/relationships/oleObject" Target="../embeddings/oleObject34.bin"/><Relationship Id="rId23" Type="http://schemas.openxmlformats.org/officeDocument/2006/relationships/image" Target="../media/image36.wmf"/><Relationship Id="rId22" Type="http://schemas.openxmlformats.org/officeDocument/2006/relationships/oleObject" Target="../embeddings/oleObject33.bin"/><Relationship Id="rId21" Type="http://schemas.openxmlformats.org/officeDocument/2006/relationships/image" Target="../media/image35.wmf"/><Relationship Id="rId20" Type="http://schemas.openxmlformats.org/officeDocument/2006/relationships/oleObject" Target="../embeddings/oleObject32.bin"/><Relationship Id="rId2" Type="http://schemas.openxmlformats.org/officeDocument/2006/relationships/image" Target="../media/image26.wmf"/><Relationship Id="rId19" Type="http://schemas.openxmlformats.org/officeDocument/2006/relationships/oleObject" Target="../embeddings/oleObject31.bin"/><Relationship Id="rId18" Type="http://schemas.openxmlformats.org/officeDocument/2006/relationships/image" Target="../media/image34.wmf"/><Relationship Id="rId17" Type="http://schemas.openxmlformats.org/officeDocument/2006/relationships/oleObject" Target="../embeddings/oleObject30.bin"/><Relationship Id="rId16" Type="http://schemas.openxmlformats.org/officeDocument/2006/relationships/image" Target="../media/image33.wmf"/><Relationship Id="rId15" Type="http://schemas.openxmlformats.org/officeDocument/2006/relationships/oleObject" Target="../embeddings/oleObject29.bin"/><Relationship Id="rId14" Type="http://schemas.openxmlformats.org/officeDocument/2006/relationships/image" Target="../media/image32.wmf"/><Relationship Id="rId13" Type="http://schemas.openxmlformats.org/officeDocument/2006/relationships/oleObject" Target="../embeddings/oleObject28.bin"/><Relationship Id="rId12" Type="http://schemas.openxmlformats.org/officeDocument/2006/relationships/image" Target="../media/image31.wmf"/><Relationship Id="rId11" Type="http://schemas.openxmlformats.org/officeDocument/2006/relationships/oleObject" Target="../embeddings/oleObject27.bin"/><Relationship Id="rId10" Type="http://schemas.openxmlformats.org/officeDocument/2006/relationships/image" Target="../media/image30.wmf"/><Relationship Id="rId1"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4" name="Text Box 3"/>
          <p:cNvSpPr txBox="1"/>
          <p:nvPr/>
        </p:nvSpPr>
        <p:spPr>
          <a:xfrm>
            <a:off x="1611630" y="121031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9.1 </a:t>
            </a:r>
            <a:r>
              <a:rPr lang="zh-CN" altLang="en-US" b="1" dirty="0">
                <a:latin typeface="Times New Roman" panose="02020603050405020304" pitchFamily="18" charset="0"/>
              </a:rPr>
              <a:t>现场总线概述</a:t>
            </a:r>
            <a:endParaRPr lang="zh-CN" altLang="en-US" b="1" dirty="0">
              <a:latin typeface="Times New Roman" panose="02020603050405020304" pitchFamily="18" charset="0"/>
            </a:endParaRPr>
          </a:p>
        </p:txBody>
      </p:sp>
      <p:sp>
        <p:nvSpPr>
          <p:cNvPr id="3075" name="Text Box 4"/>
          <p:cNvSpPr txBox="1"/>
          <p:nvPr/>
        </p:nvSpPr>
        <p:spPr>
          <a:xfrm>
            <a:off x="1611313" y="5160010"/>
            <a:ext cx="3744912"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9.3 </a:t>
            </a:r>
            <a:r>
              <a:rPr lang="zh-CN" altLang="en-US" b="1" dirty="0">
                <a:latin typeface="Times New Roman" panose="02020603050405020304" pitchFamily="18" charset="0"/>
              </a:rPr>
              <a:t>控制策略与组态</a:t>
            </a:r>
            <a:endParaRPr lang="zh-CN" altLang="en-US" b="1" dirty="0">
              <a:latin typeface="Times New Roman" panose="02020603050405020304" pitchFamily="18" charset="0"/>
            </a:endParaRPr>
          </a:p>
        </p:txBody>
      </p:sp>
      <p:graphicFrame>
        <p:nvGraphicFramePr>
          <p:cNvPr id="3076" name="对象 3077"/>
          <p:cNvGraphicFramePr>
            <a:graphicFrameLocks noChangeAspect="1"/>
          </p:cNvGraphicFramePr>
          <p:nvPr/>
        </p:nvGraphicFramePr>
        <p:xfrm>
          <a:off x="5356860" y="881063"/>
          <a:ext cx="1577975" cy="1577975"/>
        </p:xfrm>
        <a:graphic>
          <a:graphicData uri="http://schemas.openxmlformats.org/presentationml/2006/ole">
            <mc:AlternateContent xmlns:mc="http://schemas.openxmlformats.org/markup-compatibility/2006">
              <mc:Choice xmlns:v="urn:schemas-microsoft-com:vml" Requires="v">
                <p:oleObj spid="_x0000_s4" name="" r:id="rId1" imgW="739775" imgH="739775" progId="">
                  <p:embed/>
                </p:oleObj>
              </mc:Choice>
              <mc:Fallback>
                <p:oleObj name="" r:id="rId1" imgW="739775" imgH="739775" progId="">
                  <p:embed/>
                  <p:pic>
                    <p:nvPicPr>
                      <p:cNvPr id="0" name="图片 3"/>
                      <p:cNvPicPr/>
                      <p:nvPr/>
                    </p:nvPicPr>
                    <p:blipFill>
                      <a:blip r:embed="rId2"/>
                      <a:stretch>
                        <a:fillRect/>
                      </a:stretch>
                    </p:blipFill>
                    <p:spPr>
                      <a:xfrm>
                        <a:off x="5356860" y="881063"/>
                        <a:ext cx="1577975" cy="1577975"/>
                      </a:xfrm>
                      <a:prstGeom prst="rect">
                        <a:avLst/>
                      </a:prstGeom>
                      <a:noFill/>
                      <a:ln w="38100">
                        <a:noFill/>
                        <a:miter/>
                      </a:ln>
                    </p:spPr>
                  </p:pic>
                </p:oleObj>
              </mc:Fallback>
            </mc:AlternateContent>
          </a:graphicData>
        </a:graphic>
      </p:graphicFrame>
      <p:sp>
        <p:nvSpPr>
          <p:cNvPr id="5" name="Text Box 9"/>
          <p:cNvSpPr txBox="1"/>
          <p:nvPr/>
        </p:nvSpPr>
        <p:spPr>
          <a:xfrm>
            <a:off x="1611630" y="3143885"/>
            <a:ext cx="3943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9.2  </a:t>
            </a:r>
            <a:r>
              <a:rPr lang="zh-CN" altLang="en-US" b="1" dirty="0">
                <a:latin typeface="Times New Roman" panose="02020603050405020304" pitchFamily="18" charset="0"/>
              </a:rPr>
              <a:t>现场总线控制仪表</a:t>
            </a:r>
            <a:endParaRPr lang="zh-CN" altLang="en-US" b="1" dirty="0">
              <a:latin typeface="Times New Roman" panose="02020603050405020304" pitchFamily="18" charset="0"/>
            </a:endParaRPr>
          </a:p>
        </p:txBody>
      </p:sp>
      <p:graphicFrame>
        <p:nvGraphicFramePr>
          <p:cNvPr id="6" name="对象 1">
            <a:hlinkClick r:id="" action="ppaction://ole?verb="/>
          </p:cNvPr>
          <p:cNvGraphicFramePr>
            <a:graphicFrameLocks noChangeAspect="1"/>
          </p:cNvGraphicFramePr>
          <p:nvPr/>
        </p:nvGraphicFramePr>
        <p:xfrm>
          <a:off x="5356543" y="2712085"/>
          <a:ext cx="2732087" cy="1704975"/>
        </p:xfrm>
        <a:graphic>
          <a:graphicData uri="http://schemas.openxmlformats.org/presentationml/2006/ole">
            <mc:AlternateContent xmlns:mc="http://schemas.openxmlformats.org/markup-compatibility/2006">
              <mc:Choice xmlns:v="urn:schemas-microsoft-com:vml" Requires="v">
                <p:oleObj spid="_x0000_s7" name="" r:id="rId3" imgW="1182370" imgH="737870" progId="Equation.KSEE3">
                  <p:embed/>
                </p:oleObj>
              </mc:Choice>
              <mc:Fallback>
                <p:oleObj name="" r:id="rId3" imgW="1182370" imgH="737870" progId="Equation.KSEE3">
                  <p:embed/>
                  <p:pic>
                    <p:nvPicPr>
                      <p:cNvPr id="0" name="图片 1"/>
                      <p:cNvPicPr/>
                      <p:nvPr/>
                    </p:nvPicPr>
                    <p:blipFill>
                      <a:blip r:embed="rId4"/>
                      <a:stretch>
                        <a:fillRect/>
                      </a:stretch>
                    </p:blipFill>
                    <p:spPr>
                      <a:xfrm>
                        <a:off x="5356543" y="2712085"/>
                        <a:ext cx="2732087" cy="1704975"/>
                      </a:xfrm>
                      <a:prstGeom prst="rect">
                        <a:avLst/>
                      </a:prstGeom>
                      <a:noFill/>
                      <a:ln w="38100">
                        <a:noFill/>
                        <a:miter/>
                      </a:ln>
                    </p:spPr>
                  </p:pic>
                </p:oleObj>
              </mc:Fallback>
            </mc:AlternateContent>
          </a:graphicData>
        </a:graphic>
      </p:graphicFrame>
      <p:graphicFrame>
        <p:nvGraphicFramePr>
          <p:cNvPr id="8" name="对象 2">
            <a:hlinkClick r:id="" action="ppaction://ole?verb="/>
          </p:cNvPr>
          <p:cNvGraphicFramePr>
            <a:graphicFrameLocks noChangeAspect="1"/>
          </p:cNvGraphicFramePr>
          <p:nvPr/>
        </p:nvGraphicFramePr>
        <p:xfrm>
          <a:off x="5356860" y="4569460"/>
          <a:ext cx="3790950" cy="1703388"/>
        </p:xfrm>
        <a:graphic>
          <a:graphicData uri="http://schemas.openxmlformats.org/presentationml/2006/ole">
            <mc:AlternateContent xmlns:mc="http://schemas.openxmlformats.org/markup-compatibility/2006">
              <mc:Choice xmlns:v="urn:schemas-microsoft-com:vml" Requires="v">
                <p:oleObj spid="_x0000_s9" name="" r:id="rId5" imgW="1638300" imgH="736600" progId="Equation.3">
                  <p:embed/>
                </p:oleObj>
              </mc:Choice>
              <mc:Fallback>
                <p:oleObj name="" r:id="rId5" imgW="1638300" imgH="736600" progId="Equation.3">
                  <p:embed/>
                  <p:pic>
                    <p:nvPicPr>
                      <p:cNvPr id="0" name="图片 2"/>
                      <p:cNvPicPr/>
                      <p:nvPr/>
                    </p:nvPicPr>
                    <p:blipFill>
                      <a:blip r:embed="rId6"/>
                      <a:stretch>
                        <a:fillRect/>
                      </a:stretch>
                    </p:blipFill>
                    <p:spPr>
                      <a:xfrm>
                        <a:off x="5356860" y="4569460"/>
                        <a:ext cx="3790950" cy="1703388"/>
                      </a:xfrm>
                      <a:prstGeom prst="rect">
                        <a:avLst/>
                      </a:prstGeom>
                      <a:noFill/>
                      <a:ln w="38100">
                        <a:noFill/>
                        <a:miter/>
                      </a:ln>
                    </p:spPr>
                  </p:pic>
                </p:oleObj>
              </mc:Fallback>
            </mc:AlternateContent>
          </a:graphicData>
        </a:graphic>
      </p:graphicFrame>
    </p:spTree>
  </p:cSld>
  <p:clrMapOvr>
    <a:masterClrMapping/>
  </p:clrMapOvr>
  <p:transition spd="slow" advClick="0">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2290" name="Rectangle 3"/>
          <p:cNvSpPr/>
          <p:nvPr/>
        </p:nvSpPr>
        <p:spPr>
          <a:xfrm>
            <a:off x="649605" y="847090"/>
            <a:ext cx="5187315"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2</a:t>
            </a:r>
            <a:r>
              <a:rPr lang="zh-CN" altLang="en-US" b="1" dirty="0">
                <a:latin typeface="Times New Roman" panose="02020603050405020304" pitchFamily="18" charset="0"/>
              </a:rPr>
              <a:t>、现场总线温度变送控制器</a:t>
            </a:r>
            <a:endParaRPr lang="zh-CN" altLang="en-US" sz="2400" b="1" dirty="0">
              <a:latin typeface="Times New Roman" panose="02020603050405020304" pitchFamily="18" charset="0"/>
            </a:endParaRPr>
          </a:p>
        </p:txBody>
      </p:sp>
      <p:sp>
        <p:nvSpPr>
          <p:cNvPr id="12291" name="Rectangle 3"/>
          <p:cNvSpPr/>
          <p:nvPr/>
        </p:nvSpPr>
        <p:spPr>
          <a:xfrm>
            <a:off x="748665" y="1489075"/>
            <a:ext cx="940562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功能：将温度、温差及毫伏参数变为现场数字信号的变送器。</a:t>
            </a:r>
            <a:endParaRPr lang="zh-CN" altLang="en-US" sz="2400" b="1" dirty="0">
              <a:latin typeface="Times New Roman" panose="02020603050405020304" pitchFamily="18" charset="0"/>
            </a:endParaRPr>
          </a:p>
        </p:txBody>
      </p:sp>
      <p:pic>
        <p:nvPicPr>
          <p:cNvPr id="12292" name="图片 2" descr="IMG_4611"/>
          <p:cNvPicPr>
            <a:picLocks noChangeAspect="1"/>
          </p:cNvPicPr>
          <p:nvPr/>
        </p:nvPicPr>
        <p:blipFill>
          <a:blip r:embed="rId1"/>
          <a:srcRect l="4047" t="11345" r="10246" b="25388"/>
          <a:stretch>
            <a:fillRect/>
          </a:stretch>
        </p:blipFill>
        <p:spPr>
          <a:xfrm>
            <a:off x="862013" y="1949450"/>
            <a:ext cx="7920037" cy="3898900"/>
          </a:xfrm>
          <a:prstGeom prst="rect">
            <a:avLst/>
          </a:prstGeom>
          <a:noFill/>
          <a:ln w="9525">
            <a:noFill/>
          </a:ln>
        </p:spPr>
      </p:pic>
      <p:sp>
        <p:nvSpPr>
          <p:cNvPr id="3" name="Rectangle 3"/>
          <p:cNvSpPr/>
          <p:nvPr/>
        </p:nvSpPr>
        <p:spPr>
          <a:xfrm>
            <a:off x="3620135" y="5848350"/>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9-5 FCS</a:t>
            </a:r>
            <a:r>
              <a:rPr lang="zh-CN" altLang="en-US" sz="2400" b="1" dirty="0">
                <a:latin typeface="Times New Roman" panose="02020603050405020304" pitchFamily="18" charset="0"/>
              </a:rPr>
              <a:t>温度</a:t>
            </a:r>
            <a:r>
              <a:rPr lang="zh-CN" altLang="en-US" sz="2400" b="1" dirty="0">
                <a:latin typeface="Times New Roman" panose="02020603050405020304" pitchFamily="18" charset="0"/>
              </a:rPr>
              <a:t>变送器</a:t>
            </a:r>
            <a:endParaRPr lang="zh-CN" altLang="en-US" sz="2400" b="1" dirty="0">
              <a:latin typeface="Times New Roman" panose="02020603050405020304" pitchFamily="18" charset="0"/>
            </a:endParaRPr>
          </a:p>
        </p:txBody>
      </p:sp>
      <p:pic>
        <p:nvPicPr>
          <p:cNvPr id="14339" name="图片 2" descr="IMG_4612"/>
          <p:cNvPicPr>
            <a:picLocks noChangeAspect="1"/>
          </p:cNvPicPr>
          <p:nvPr/>
        </p:nvPicPr>
        <p:blipFill>
          <a:blip r:embed="rId2"/>
          <a:srcRect l="35864" t="19044" r="26855" b="15085"/>
          <a:stretch>
            <a:fillRect/>
          </a:stretch>
        </p:blipFill>
        <p:spPr>
          <a:xfrm>
            <a:off x="8954770" y="2250440"/>
            <a:ext cx="2971165" cy="3297555"/>
          </a:xfrm>
          <a:prstGeom prst="rect">
            <a:avLst/>
          </a:prstGeom>
          <a:noFill/>
          <a:ln w="9525">
            <a:noFill/>
          </a:ln>
        </p:spPr>
      </p:pic>
    </p:spTree>
  </p:cSld>
  <p:clrMapOvr>
    <a:masterClrMapping/>
  </p:clrMapOvr>
  <p:transition spd="slow" advClick="0">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3314" name="Rectangle 3"/>
          <p:cNvSpPr/>
          <p:nvPr/>
        </p:nvSpPr>
        <p:spPr>
          <a:xfrm>
            <a:off x="643255" y="1381125"/>
            <a:ext cx="4953000" cy="3107690"/>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输入板</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温度、毫伏电压采集</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热电偶、热电阻、毫伏信号放大，</a:t>
            </a:r>
            <a:r>
              <a:rPr lang="en-US" altLang="zh-CN" sz="2400" b="1" dirty="0">
                <a:latin typeface="Times New Roman" panose="02020603050405020304" pitchFamily="18" charset="0"/>
              </a:rPr>
              <a:t>A/D</a:t>
            </a:r>
            <a:r>
              <a:rPr lang="zh-CN" altLang="en-US" sz="2400" b="1" dirty="0">
                <a:latin typeface="Times New Roman" panose="02020603050405020304" pitchFamily="18" charset="0"/>
              </a:rPr>
              <a:t>转换，数字信号隔离输入。</a:t>
            </a:r>
            <a:endParaRPr lang="zh-CN" altLang="en-US"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24V</a:t>
            </a:r>
            <a:r>
              <a:rPr lang="zh-CN" altLang="en-US" sz="2400" b="1" dirty="0">
                <a:latin typeface="Times New Roman" panose="02020603050405020304" pitchFamily="18" charset="0"/>
              </a:rPr>
              <a:t>直流电源供电。</a:t>
            </a:r>
            <a:endParaRPr lang="zh-CN" altLang="en-US"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DC/AC/DC</a:t>
            </a:r>
            <a:r>
              <a:rPr lang="zh-CN" altLang="en-US" sz="2400" b="1" dirty="0">
                <a:latin typeface="Times New Roman" panose="02020603050405020304" pitchFamily="18" charset="0"/>
              </a:rPr>
              <a:t>隔离供电。</a:t>
            </a:r>
            <a:endParaRPr lang="zh-CN" altLang="en-US" sz="2400" b="1" dirty="0">
              <a:latin typeface="Times New Roman" panose="02020603050405020304" pitchFamily="18" charset="0"/>
            </a:endParaRPr>
          </a:p>
        </p:txBody>
      </p:sp>
      <p:pic>
        <p:nvPicPr>
          <p:cNvPr id="12292" name="图片 2" descr="IMG_4611"/>
          <p:cNvPicPr>
            <a:picLocks noChangeAspect="1"/>
          </p:cNvPicPr>
          <p:nvPr/>
        </p:nvPicPr>
        <p:blipFill>
          <a:blip r:embed="rId1"/>
          <a:srcRect l="4047" t="11345" r="57948" b="25388"/>
          <a:stretch>
            <a:fillRect/>
          </a:stretch>
        </p:blipFill>
        <p:spPr>
          <a:xfrm>
            <a:off x="6800215" y="1004570"/>
            <a:ext cx="4366895" cy="4848860"/>
          </a:xfrm>
          <a:prstGeom prst="rect">
            <a:avLst/>
          </a:prstGeom>
          <a:noFill/>
          <a:ln w="9525">
            <a:noFill/>
          </a:ln>
        </p:spPr>
      </p:pic>
    </p:spTree>
  </p:cSld>
  <p:clrMapOvr>
    <a:masterClrMapping/>
  </p:clrMapOvr>
  <p:transition spd="slow" advClick="0">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 name="Rectangle 3"/>
          <p:cNvSpPr/>
          <p:nvPr/>
        </p:nvSpPr>
        <p:spPr>
          <a:xfrm>
            <a:off x="1160780" y="909955"/>
            <a:ext cx="3916680" cy="5139055"/>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主电路板</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数据处理，温度显示。</a:t>
            </a:r>
            <a:endParaRPr lang="zh-CN" altLang="en-US" sz="2400" b="1" dirty="0">
              <a:latin typeface="Times New Roman" panose="02020603050405020304" pitchFamily="18" charset="0"/>
            </a:endParaRPr>
          </a:p>
          <a:p>
            <a:pPr fontAlgn="base">
              <a:spcBef>
                <a:spcPct val="50000"/>
              </a:spcBef>
            </a:pPr>
            <a:r>
              <a:rPr lang="zh-CN" altLang="en-US" sz="2400" dirty="0">
                <a:latin typeface="Times New Roman" panose="02020603050405020304" pitchFamily="18" charset="0"/>
                <a:sym typeface="宋体" panose="02010600030101010101" pitchFamily="2" charset="-122"/>
              </a:rPr>
              <a:t>程序存储。</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dirty="0">
                <a:latin typeface="Times New Roman" panose="02020603050405020304" pitchFamily="18" charset="0"/>
                <a:sym typeface="宋体" panose="02010600030101010101" pitchFamily="2" charset="-122"/>
              </a:rPr>
              <a:t>系统程序存在</a:t>
            </a:r>
            <a:r>
              <a:rPr lang="en-US" altLang="zh-CN" sz="2400" dirty="0">
                <a:latin typeface="Times New Roman" panose="02020603050405020304" pitchFamily="18" charset="0"/>
                <a:sym typeface="宋体" panose="02010600030101010101" pitchFamily="2" charset="-122"/>
              </a:rPr>
              <a:t>PROM</a:t>
            </a:r>
            <a:r>
              <a:rPr lang="zh-CN" altLang="en-US" sz="2400" dirty="0">
                <a:latin typeface="Times New Roman" panose="02020603050405020304" pitchFamily="18" charset="0"/>
                <a:sym typeface="宋体" panose="02010600030101010101" pitchFamily="2" charset="-122"/>
              </a:rPr>
              <a:t>中；</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dirty="0">
                <a:latin typeface="Times New Roman" panose="02020603050405020304" pitchFamily="18" charset="0"/>
                <a:sym typeface="宋体" panose="02010600030101010101" pitchFamily="2" charset="-122"/>
              </a:rPr>
              <a:t>暂存数据存储在</a:t>
            </a:r>
            <a:r>
              <a:rPr lang="en-US" altLang="zh-CN" sz="2400" dirty="0">
                <a:latin typeface="Times New Roman" panose="02020603050405020304" pitchFamily="18" charset="0"/>
                <a:sym typeface="宋体" panose="02010600030101010101" pitchFamily="2" charset="-122"/>
              </a:rPr>
              <a:t>RAM</a:t>
            </a:r>
            <a:r>
              <a:rPr lang="zh-CN" altLang="en-US" sz="2400" dirty="0">
                <a:latin typeface="Times New Roman" panose="02020603050405020304" pitchFamily="18" charset="0"/>
                <a:sym typeface="宋体" panose="02010600030101010101" pitchFamily="2" charset="-122"/>
              </a:rPr>
              <a:t>中；</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dirty="0">
                <a:solidFill>
                  <a:srgbClr val="FF0000"/>
                </a:solidFill>
                <a:latin typeface="Times New Roman" panose="02020603050405020304" pitchFamily="18" charset="0"/>
                <a:sym typeface="宋体" panose="02010600030101010101" pitchFamily="2" charset="-122"/>
              </a:rPr>
              <a:t>功能模块及组态程序</a:t>
            </a:r>
            <a:r>
              <a:rPr lang="zh-CN" altLang="en-US" sz="2400" dirty="0">
                <a:latin typeface="Times New Roman" panose="02020603050405020304" pitchFamily="18" charset="0"/>
                <a:sym typeface="宋体" panose="02010600030101010101" pitchFamily="2" charset="-122"/>
              </a:rPr>
              <a:t>存储在</a:t>
            </a:r>
            <a:r>
              <a:rPr lang="en-US" altLang="zh-CN" sz="2400" dirty="0">
                <a:latin typeface="Times New Roman" panose="02020603050405020304" pitchFamily="18" charset="0"/>
                <a:sym typeface="宋体" panose="02010600030101010101" pitchFamily="2" charset="-122"/>
              </a:rPr>
              <a:t>EEPROM</a:t>
            </a:r>
            <a:r>
              <a:rPr lang="zh-CN" altLang="en-US" sz="2400" dirty="0">
                <a:latin typeface="Times New Roman" panose="02020603050405020304" pitchFamily="18" charset="0"/>
                <a:sym typeface="宋体" panose="02010600030101010101" pitchFamily="2" charset="-122"/>
              </a:rPr>
              <a:t>中。</a:t>
            </a:r>
            <a:endParaRPr lang="zh-CN" altLang="en-US" sz="2400" b="1" dirty="0">
              <a:latin typeface="Times New Roman" panose="02020603050405020304" pitchFamily="18" charset="0"/>
            </a:endParaRPr>
          </a:p>
          <a:p>
            <a:pPr fontAlgn="base">
              <a:spcBef>
                <a:spcPct val="50000"/>
              </a:spcBef>
            </a:pPr>
            <a:r>
              <a:rPr lang="zh-CN" altLang="en-US" sz="2400" dirty="0">
                <a:latin typeface="Times New Roman" panose="02020603050405020304" pitchFamily="18" charset="0"/>
                <a:sym typeface="宋体" panose="02010600030101010101" pitchFamily="2" charset="-122"/>
              </a:rPr>
              <a:t>数据通信（</a:t>
            </a:r>
            <a:r>
              <a:rPr lang="en-US" altLang="zh-CN" sz="2400" dirty="0">
                <a:latin typeface="Times New Roman" panose="02020603050405020304" pitchFamily="18" charset="0"/>
                <a:sym typeface="宋体" panose="02010600030101010101" pitchFamily="2" charset="-122"/>
              </a:rPr>
              <a:t>FCS</a:t>
            </a:r>
            <a:r>
              <a:rPr lang="zh-CN" altLang="en-US" sz="2400" dirty="0">
                <a:latin typeface="Times New Roman" panose="02020603050405020304" pitchFamily="18" charset="0"/>
                <a:sym typeface="宋体" panose="02010600030101010101" pitchFamily="2" charset="-122"/>
              </a:rPr>
              <a:t>协议）</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dirty="0">
                <a:latin typeface="Times New Roman" panose="02020603050405020304" pitchFamily="18" charset="0"/>
                <a:sym typeface="宋体" panose="02010600030101010101" pitchFamily="2" charset="-122"/>
              </a:rPr>
              <a:t>通信控制器 与操作员站等发送接收总线数据。</a:t>
            </a:r>
            <a:endParaRPr lang="zh-CN" altLang="en-US" sz="2400" b="1" dirty="0">
              <a:latin typeface="Times New Roman" panose="02020603050405020304" pitchFamily="18" charset="0"/>
            </a:endParaRPr>
          </a:p>
        </p:txBody>
      </p:sp>
      <p:pic>
        <p:nvPicPr>
          <p:cNvPr id="12292" name="图片 2" descr="IMG_4611"/>
          <p:cNvPicPr>
            <a:picLocks noChangeAspect="1"/>
          </p:cNvPicPr>
          <p:nvPr/>
        </p:nvPicPr>
        <p:blipFill>
          <a:blip r:embed="rId1"/>
          <a:srcRect l="39180" t="11345" r="10246" b="25388"/>
          <a:stretch>
            <a:fillRect/>
          </a:stretch>
        </p:blipFill>
        <p:spPr>
          <a:xfrm>
            <a:off x="6343015" y="1437005"/>
            <a:ext cx="5528310" cy="4612005"/>
          </a:xfrm>
          <a:prstGeom prst="rect">
            <a:avLst/>
          </a:prstGeom>
          <a:noFill/>
          <a:ln w="9525">
            <a:noFill/>
          </a:ln>
        </p:spPr>
      </p:pic>
    </p:spTree>
  </p:cSld>
  <p:clrMapOvr>
    <a:masterClrMapping/>
  </p:clrMapOvr>
  <p:transition spd="slow" advClick="0">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5362" name="Rectangle 3"/>
          <p:cNvSpPr/>
          <p:nvPr/>
        </p:nvSpPr>
        <p:spPr>
          <a:xfrm>
            <a:off x="935990" y="926465"/>
            <a:ext cx="459486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3</a:t>
            </a:r>
            <a:r>
              <a:rPr lang="zh-CN" altLang="en-US" b="1" dirty="0">
                <a:latin typeface="Times New Roman" panose="02020603050405020304" pitchFamily="18" charset="0"/>
              </a:rPr>
              <a:t>、现场总线阀门定位器</a:t>
            </a:r>
            <a:endParaRPr lang="zh-CN" altLang="en-US" sz="2400" b="1" dirty="0">
              <a:latin typeface="Times New Roman" panose="02020603050405020304" pitchFamily="18" charset="0"/>
            </a:endParaRPr>
          </a:p>
        </p:txBody>
      </p:sp>
      <p:sp>
        <p:nvSpPr>
          <p:cNvPr id="15363" name="Rectangle 3"/>
          <p:cNvSpPr/>
          <p:nvPr/>
        </p:nvSpPr>
        <p:spPr>
          <a:xfrm>
            <a:off x="935990" y="1783080"/>
            <a:ext cx="4480560" cy="3291840"/>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功能</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接收操作站输出的控制信号，</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控制信号与阀位反馈信号比较，根据偏差控制气动调节阀的进气与排气量，控制阀位。</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阀位信号通过电位器反馈到阀门定位器，构成闭环。精确控制。</a:t>
            </a:r>
            <a:endParaRPr lang="zh-CN" altLang="en-US" sz="2400" b="1" dirty="0">
              <a:latin typeface="Times New Roman" panose="02020603050405020304" pitchFamily="18" charset="0"/>
            </a:endParaRPr>
          </a:p>
        </p:txBody>
      </p:sp>
      <p:pic>
        <p:nvPicPr>
          <p:cNvPr id="15364" name="Picture 6"/>
          <p:cNvPicPr>
            <a:picLocks noChangeAspect="1"/>
          </p:cNvPicPr>
          <p:nvPr/>
        </p:nvPicPr>
        <p:blipFill>
          <a:blip r:embed="rId1"/>
          <a:stretch>
            <a:fillRect/>
          </a:stretch>
        </p:blipFill>
        <p:spPr>
          <a:xfrm>
            <a:off x="6263640" y="1037590"/>
            <a:ext cx="4676775" cy="4783455"/>
          </a:xfrm>
          <a:prstGeom prst="rect">
            <a:avLst/>
          </a:prstGeom>
          <a:noFill/>
          <a:ln w="9525">
            <a:noFill/>
          </a:ln>
        </p:spPr>
      </p:pic>
      <p:sp>
        <p:nvSpPr>
          <p:cNvPr id="3" name="Rectangle 3"/>
          <p:cNvSpPr/>
          <p:nvPr/>
        </p:nvSpPr>
        <p:spPr>
          <a:xfrm>
            <a:off x="6771005" y="5933440"/>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9- 6 FCS</a:t>
            </a:r>
            <a:r>
              <a:rPr lang="zh-CN" altLang="en-US" sz="2400" b="1" dirty="0">
                <a:latin typeface="Times New Roman" panose="02020603050405020304" pitchFamily="18" charset="0"/>
              </a:rPr>
              <a:t>阀门定位器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6386" name="Rectangle 3"/>
          <p:cNvSpPr/>
          <p:nvPr/>
        </p:nvSpPr>
        <p:spPr>
          <a:xfrm>
            <a:off x="1586230" y="762635"/>
            <a:ext cx="419989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9.3  FCS</a:t>
            </a:r>
            <a:r>
              <a:rPr lang="zh-CN" altLang="en-US" b="1" dirty="0">
                <a:latin typeface="Times New Roman" panose="02020603050405020304" pitchFamily="18" charset="0"/>
              </a:rPr>
              <a:t>控制策略</a:t>
            </a:r>
            <a:endParaRPr lang="zh-CN" altLang="en-US" sz="2400" b="1" dirty="0">
              <a:latin typeface="Times New Roman" panose="02020603050405020304" pitchFamily="18" charset="0"/>
            </a:endParaRPr>
          </a:p>
        </p:txBody>
      </p:sp>
      <p:sp>
        <p:nvSpPr>
          <p:cNvPr id="16387" name="Rectangle 3"/>
          <p:cNvSpPr/>
          <p:nvPr/>
        </p:nvSpPr>
        <p:spPr>
          <a:xfrm>
            <a:off x="1586230" y="1284288"/>
            <a:ext cx="4752975"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例：温度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a:t>
            </a:r>
            <a:endParaRPr lang="zh-CN" altLang="en-US" sz="2400" b="1" dirty="0">
              <a:latin typeface="Times New Roman" panose="02020603050405020304" pitchFamily="18" charset="0"/>
            </a:endParaRPr>
          </a:p>
        </p:txBody>
      </p:sp>
      <p:pic>
        <p:nvPicPr>
          <p:cNvPr id="16388" name="图片 2" descr="IMG_4625"/>
          <p:cNvPicPr>
            <a:picLocks noChangeAspect="1"/>
          </p:cNvPicPr>
          <p:nvPr/>
        </p:nvPicPr>
        <p:blipFill>
          <a:blip r:embed="rId1"/>
          <a:srcRect l="7513" t="27983" r="9361" b="9706"/>
          <a:stretch>
            <a:fillRect/>
          </a:stretch>
        </p:blipFill>
        <p:spPr>
          <a:xfrm>
            <a:off x="2125980" y="2778760"/>
            <a:ext cx="6396355" cy="3195955"/>
          </a:xfrm>
          <a:prstGeom prst="rect">
            <a:avLst/>
          </a:prstGeom>
          <a:noFill/>
          <a:ln w="9525">
            <a:noFill/>
          </a:ln>
        </p:spPr>
      </p:pic>
      <p:sp>
        <p:nvSpPr>
          <p:cNvPr id="16389" name="文本框 3"/>
          <p:cNvSpPr txBox="1"/>
          <p:nvPr/>
        </p:nvSpPr>
        <p:spPr>
          <a:xfrm>
            <a:off x="2967038" y="5974398"/>
            <a:ext cx="5316537" cy="460375"/>
          </a:xfrm>
          <a:prstGeom prst="rect">
            <a:avLst/>
          </a:prstGeom>
          <a:noFill/>
          <a:ln w="9525">
            <a:noFill/>
          </a:ln>
        </p:spPr>
        <p:txBody>
          <a:bodyPr anchor="t">
            <a:spAutoFit/>
          </a:bodyPr>
          <a:p>
            <a:r>
              <a:rPr lang="zh-CN" altLang="en-US" sz="2400" b="1" dirty="0">
                <a:latin typeface="Times New Roman" panose="02020603050405020304" pitchFamily="18" charset="0"/>
                <a:sym typeface="Arial" panose="020B0604020202020204" pitchFamily="34" charset="0"/>
              </a:rPr>
              <a:t>图</a:t>
            </a:r>
            <a:r>
              <a:rPr lang="en-US" altLang="zh-CN" sz="2400" b="1" dirty="0">
                <a:latin typeface="Times New Roman" panose="02020603050405020304" pitchFamily="18" charset="0"/>
                <a:sym typeface="Arial" panose="020B0604020202020204" pitchFamily="34" charset="0"/>
              </a:rPr>
              <a:t>9</a:t>
            </a:r>
            <a:r>
              <a:rPr lang="en-US" altLang="zh-CN" sz="2400" b="1" dirty="0">
                <a:latin typeface="Times New Roman" panose="02020603050405020304" pitchFamily="18" charset="0"/>
                <a:sym typeface="Arial" panose="020B0604020202020204" pitchFamily="34" charset="0"/>
              </a:rPr>
              <a:t>-7</a:t>
            </a:r>
            <a:r>
              <a:rPr lang="zh-CN" altLang="en-US" sz="2400" b="1" dirty="0">
                <a:latin typeface="Times New Roman" panose="02020603050405020304" pitchFamily="18" charset="0"/>
                <a:sym typeface="Arial" panose="020B0604020202020204" pitchFamily="34" charset="0"/>
              </a:rPr>
              <a:t>温度</a:t>
            </a:r>
            <a:r>
              <a:rPr lang="en-US" altLang="zh-CN" sz="2400" b="1" dirty="0">
                <a:latin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sym typeface="Arial" panose="020B0604020202020204" pitchFamily="34" charset="0"/>
              </a:rPr>
              <a:t>蒸汽流量串级控制示意图</a:t>
            </a:r>
            <a:endParaRPr lang="zh-CN" altLang="en-US" sz="2400" dirty="0">
              <a:latin typeface="Times New Roman" panose="02020603050405020304" pitchFamily="18" charset="0"/>
            </a:endParaRPr>
          </a:p>
        </p:txBody>
      </p:sp>
      <p:sp>
        <p:nvSpPr>
          <p:cNvPr id="16390" name="Rectangle 3"/>
          <p:cNvSpPr/>
          <p:nvPr/>
        </p:nvSpPr>
        <p:spPr>
          <a:xfrm>
            <a:off x="1586230" y="1893570"/>
            <a:ext cx="6656388"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选用</a:t>
            </a:r>
            <a:r>
              <a:rPr lang="en-US" altLang="en-US" sz="2400" b="1" dirty="0">
                <a:latin typeface="Times New Roman" panose="02020603050405020304" pitchFamily="18" charset="0"/>
              </a:rPr>
              <a:t>3</a:t>
            </a:r>
            <a:r>
              <a:rPr lang="zh-CN" altLang="en-US" sz="2400" b="1" dirty="0">
                <a:latin typeface="Times New Roman" panose="02020603050405020304" pitchFamily="18" charset="0"/>
              </a:rPr>
              <a:t>个总线仪表，</a:t>
            </a: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16391" name="矩形 1"/>
          <p:cNvSpPr/>
          <p:nvPr/>
        </p:nvSpPr>
        <p:spPr>
          <a:xfrm>
            <a:off x="1730375" y="2832418"/>
            <a:ext cx="1474788" cy="400050"/>
          </a:xfrm>
          <a:prstGeom prst="rect">
            <a:avLst/>
          </a:prstGeom>
          <a:noFill/>
          <a:ln w="9525">
            <a:noFill/>
          </a:ln>
        </p:spPr>
        <p:txBody>
          <a:bodyPr wrap="none" anchor="t">
            <a:spAutoFit/>
          </a:bodyPr>
          <a:p>
            <a:r>
              <a:rPr lang="zh-CN" altLang="en-US" sz="2000" b="1" dirty="0">
                <a:latin typeface="Times New Roman" panose="02020603050405020304" pitchFamily="18" charset="0"/>
              </a:rPr>
              <a:t>流量变送器</a:t>
            </a:r>
            <a:endParaRPr lang="zh-CN" altLang="en-US" sz="2000" dirty="0">
              <a:latin typeface="Arial" panose="020B0604020202020204" pitchFamily="34" charset="0"/>
            </a:endParaRPr>
          </a:p>
        </p:txBody>
      </p:sp>
      <p:sp>
        <p:nvSpPr>
          <p:cNvPr id="16392" name="矩形 2"/>
          <p:cNvSpPr/>
          <p:nvPr/>
        </p:nvSpPr>
        <p:spPr>
          <a:xfrm>
            <a:off x="8160703" y="2961958"/>
            <a:ext cx="1474787" cy="400050"/>
          </a:xfrm>
          <a:prstGeom prst="rect">
            <a:avLst/>
          </a:prstGeom>
          <a:noFill/>
          <a:ln w="9525">
            <a:noFill/>
          </a:ln>
        </p:spPr>
        <p:txBody>
          <a:bodyPr wrap="none" anchor="t">
            <a:spAutoFit/>
          </a:bodyPr>
          <a:p>
            <a:r>
              <a:rPr lang="zh-CN" altLang="en-US" sz="2000" b="1" dirty="0">
                <a:latin typeface="Times New Roman" panose="02020603050405020304" pitchFamily="18" charset="0"/>
              </a:rPr>
              <a:t>温度变送器</a:t>
            </a:r>
            <a:endParaRPr lang="zh-CN" altLang="en-US" sz="2000" dirty="0">
              <a:latin typeface="Arial" panose="020B0604020202020204" pitchFamily="34" charset="0"/>
            </a:endParaRPr>
          </a:p>
        </p:txBody>
      </p:sp>
      <p:sp>
        <p:nvSpPr>
          <p:cNvPr id="16393" name="矩形 3"/>
          <p:cNvSpPr/>
          <p:nvPr/>
        </p:nvSpPr>
        <p:spPr>
          <a:xfrm>
            <a:off x="4887913" y="2778443"/>
            <a:ext cx="1474787" cy="400050"/>
          </a:xfrm>
          <a:prstGeom prst="rect">
            <a:avLst/>
          </a:prstGeom>
          <a:noFill/>
          <a:ln w="9525">
            <a:noFill/>
          </a:ln>
        </p:spPr>
        <p:txBody>
          <a:bodyPr wrap="none" anchor="t">
            <a:spAutoFit/>
          </a:bodyPr>
          <a:p>
            <a:pPr>
              <a:spcBef>
                <a:spcPct val="50000"/>
              </a:spcBef>
            </a:pPr>
            <a:r>
              <a:rPr lang="zh-CN" altLang="en-US" sz="2000" b="1" dirty="0">
                <a:latin typeface="Times New Roman" panose="02020603050405020304" pitchFamily="18" charset="0"/>
              </a:rPr>
              <a:t>流量调节阀</a:t>
            </a:r>
            <a:endParaRPr lang="zh-CN" altLang="en-US" sz="2000" b="1" dirty="0">
              <a:latin typeface="Times New Roman" panose="02020603050405020304" pitchFamily="18" charset="0"/>
            </a:endParaRPr>
          </a:p>
        </p:txBody>
      </p:sp>
    </p:spTree>
  </p:cSld>
  <p:clrMapOvr>
    <a:masterClrMapping/>
  </p:clrMapOvr>
  <p:transition spd="slow" advClick="0">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17410" name="组合 36"/>
          <p:cNvGrpSpPr/>
          <p:nvPr/>
        </p:nvGrpSpPr>
        <p:grpSpPr>
          <a:xfrm>
            <a:off x="1159510" y="1689418"/>
            <a:ext cx="8816975" cy="2490787"/>
            <a:chOff x="307" y="1508"/>
            <a:chExt cx="13886" cy="3922"/>
          </a:xfrm>
        </p:grpSpPr>
        <p:graphicFrame>
          <p:nvGraphicFramePr>
            <p:cNvPr id="17411" name="对象 1">
              <a:hlinkClick r:id="" action="ppaction://ole?verb="/>
            </p:cNvPr>
            <p:cNvGraphicFramePr>
              <a:graphicFrameLocks noChangeAspect="1"/>
            </p:cNvGraphicFramePr>
            <p:nvPr/>
          </p:nvGraphicFramePr>
          <p:xfrm>
            <a:off x="307" y="2004"/>
            <a:ext cx="1063" cy="584"/>
          </p:xfrm>
          <a:graphic>
            <a:graphicData uri="http://schemas.openxmlformats.org/presentationml/2006/ole">
              <mc:AlternateContent xmlns:mc="http://schemas.openxmlformats.org/markup-compatibility/2006">
                <mc:Choice xmlns:v="urn:schemas-microsoft-com:vml" Requires="v">
                  <p:oleObj spid="_x0000_s3076" name="" r:id="rId1" imgW="393700" imgH="215900" progId="Equation.KSEE3">
                    <p:embed/>
                  </p:oleObj>
                </mc:Choice>
                <mc:Fallback>
                  <p:oleObj name="" r:id="rId1" imgW="393700" imgH="215900" progId="Equation.KSEE3">
                    <p:embed/>
                    <p:pic>
                      <p:nvPicPr>
                        <p:cNvPr id="0" name="图片 3075"/>
                        <p:cNvPicPr/>
                        <p:nvPr/>
                      </p:nvPicPr>
                      <p:blipFill>
                        <a:blip r:embed="rId2"/>
                        <a:stretch>
                          <a:fillRect/>
                        </a:stretch>
                      </p:blipFill>
                      <p:spPr>
                        <a:xfrm>
                          <a:off x="307" y="2004"/>
                          <a:ext cx="1063" cy="584"/>
                        </a:xfrm>
                        <a:prstGeom prst="rect">
                          <a:avLst/>
                        </a:prstGeom>
                        <a:noFill/>
                        <a:ln w="38100">
                          <a:noFill/>
                          <a:miter/>
                        </a:ln>
                      </p:spPr>
                    </p:pic>
                  </p:oleObj>
                </mc:Fallback>
              </mc:AlternateContent>
            </a:graphicData>
          </a:graphic>
        </p:graphicFrame>
        <p:sp>
          <p:nvSpPr>
            <p:cNvPr id="17412" name="Oval 7"/>
            <p:cNvSpPr/>
            <p:nvPr/>
          </p:nvSpPr>
          <p:spPr>
            <a:xfrm>
              <a:off x="1552" y="2500"/>
              <a:ext cx="279" cy="234"/>
            </a:xfrm>
            <a:prstGeom prst="ellipse">
              <a:avLst/>
            </a:prstGeom>
            <a:noFill/>
            <a:ln w="9525" cap="flat" cmpd="sng">
              <a:solidFill>
                <a:schemeClr val="tx1"/>
              </a:solidFill>
              <a:prstDash val="solid"/>
              <a:round/>
              <a:headEnd type="none" w="med" len="med"/>
              <a:tailEnd type="none" w="med" len="med"/>
            </a:ln>
          </p:spPr>
          <p:txBody>
            <a:bodyPr wrap="none" anchor="ctr"/>
            <a:p>
              <a:pPr algn="ctr"/>
              <a:endParaRPr lang="zh-CN" altLang="en-US" sz="2000" dirty="0">
                <a:latin typeface="Arial" panose="020B0604020202020204" pitchFamily="34" charset="0"/>
              </a:endParaRPr>
            </a:p>
          </p:txBody>
        </p:sp>
        <p:sp>
          <p:nvSpPr>
            <p:cNvPr id="16392" name="Rectangle 9"/>
            <p:cNvSpPr/>
            <p:nvPr/>
          </p:nvSpPr>
          <p:spPr>
            <a:xfrm>
              <a:off x="5223" y="2162"/>
              <a:ext cx="1617" cy="930"/>
            </a:xfrm>
            <a:prstGeom prst="rect">
              <a:avLst/>
            </a:prstGeom>
            <a:noFill/>
            <a:ln w="9525" cap="flat" cmpd="sng">
              <a:solidFill>
                <a:schemeClr val="tx1"/>
              </a:solidFill>
              <a:prstDash val="solid"/>
              <a:miter/>
              <a:headEnd type="none" w="med" len="med"/>
              <a:tailEnd type="none" w="med" len="med"/>
            </a:ln>
          </p:spPr>
          <p:txBody>
            <a:bodyPr wrap="none" anchor="ctr"/>
            <a:p>
              <a:pPr algn="ctr" fontAlgn="base"/>
              <a:r>
                <a:rPr lang="zh-CN" altLang="en-US" sz="1800" b="1" strike="noStrike" noProof="1" dirty="0">
                  <a:solidFill>
                    <a:schemeClr val="accent6"/>
                  </a:solidFill>
                  <a:latin typeface="Arial" panose="020B0604020202020204" pitchFamily="34" charset="0"/>
                  <a:ea typeface="宋体" panose="02010600030101010101" pitchFamily="2" charset="-122"/>
                  <a:cs typeface="+mn-cs"/>
                </a:rPr>
                <a:t>流量</a:t>
              </a:r>
              <a:endParaRPr lang="en-US" altLang="zh-CN" sz="1800" b="1" strike="noStrike" noProof="1" dirty="0">
                <a:solidFill>
                  <a:schemeClr val="accent6"/>
                </a:solidFill>
                <a:latin typeface="Arial" panose="020B0604020202020204" pitchFamily="34" charset="0"/>
              </a:endParaRPr>
            </a:p>
            <a:p>
              <a:pPr algn="ctr" fontAlgn="base"/>
              <a:r>
                <a:rPr lang="zh-CN" altLang="en-US" sz="1800" b="1" strike="noStrike" noProof="1" dirty="0">
                  <a:solidFill>
                    <a:schemeClr val="accent6"/>
                  </a:solidFill>
                  <a:latin typeface="Arial" panose="020B0604020202020204" pitchFamily="34" charset="0"/>
                  <a:ea typeface="宋体" panose="02010600030101010101" pitchFamily="2" charset="-122"/>
                  <a:cs typeface="+mn-cs"/>
                </a:rPr>
                <a:t>调节器</a:t>
              </a:r>
              <a:endParaRPr lang="zh-CN" altLang="en-US" sz="1800" b="1" strike="noStrike" noProof="1" dirty="0">
                <a:solidFill>
                  <a:schemeClr val="accent6"/>
                </a:solidFill>
                <a:latin typeface="Arial" panose="020B0604020202020204" pitchFamily="34" charset="0"/>
              </a:endParaRPr>
            </a:p>
          </p:txBody>
        </p:sp>
        <p:sp>
          <p:nvSpPr>
            <p:cNvPr id="16393" name="Rectangle 11"/>
            <p:cNvSpPr/>
            <p:nvPr/>
          </p:nvSpPr>
          <p:spPr>
            <a:xfrm>
              <a:off x="5914" y="3797"/>
              <a:ext cx="2571" cy="657"/>
            </a:xfrm>
            <a:prstGeom prst="rect">
              <a:avLst/>
            </a:prstGeom>
            <a:noFill/>
            <a:ln w="9525" cap="flat" cmpd="sng">
              <a:solidFill>
                <a:schemeClr val="tx1"/>
              </a:solidFill>
              <a:prstDash val="solid"/>
              <a:miter/>
              <a:headEnd type="none" w="med" len="med"/>
              <a:tailEnd type="none" w="med" len="med"/>
            </a:ln>
          </p:spPr>
          <p:txBody>
            <a:bodyPr wrap="none" anchor="ctr"/>
            <a:p>
              <a:pPr algn="ctr" fontAlgn="base"/>
              <a:r>
                <a:rPr lang="zh-CN" altLang="en-US" sz="2000" b="1" strike="noStrike" noProof="1" dirty="0">
                  <a:solidFill>
                    <a:schemeClr val="accent6"/>
                  </a:solidFill>
                  <a:latin typeface="Arial" panose="020B0604020202020204" pitchFamily="34" charset="0"/>
                  <a:ea typeface="宋体" panose="02010600030101010101" pitchFamily="2" charset="-122"/>
                  <a:cs typeface="+mn-cs"/>
                </a:rPr>
                <a:t>流量变送器</a:t>
              </a:r>
              <a:endParaRPr lang="zh-CN" altLang="en-US" sz="2000" b="1" strike="noStrike" noProof="1" dirty="0">
                <a:solidFill>
                  <a:schemeClr val="accent6"/>
                </a:solidFill>
                <a:latin typeface="Arial" panose="020B0604020202020204" pitchFamily="34" charset="0"/>
              </a:endParaRPr>
            </a:p>
          </p:txBody>
        </p:sp>
        <p:sp>
          <p:nvSpPr>
            <p:cNvPr id="17415" name="Line 12"/>
            <p:cNvSpPr/>
            <p:nvPr/>
          </p:nvSpPr>
          <p:spPr>
            <a:xfrm flipV="1">
              <a:off x="4694" y="2753"/>
              <a:ext cx="1" cy="1381"/>
            </a:xfrm>
            <a:prstGeom prst="line">
              <a:avLst/>
            </a:prstGeom>
            <a:ln w="9525" cap="flat" cmpd="sng">
              <a:solidFill>
                <a:schemeClr val="tx1"/>
              </a:solidFill>
              <a:prstDash val="solid"/>
              <a:round/>
              <a:headEnd type="none" w="med" len="med"/>
              <a:tailEnd type="triangle" w="med" len="med"/>
            </a:ln>
          </p:spPr>
        </p:sp>
        <p:sp>
          <p:nvSpPr>
            <p:cNvPr id="17416" name="Line 14"/>
            <p:cNvSpPr/>
            <p:nvPr/>
          </p:nvSpPr>
          <p:spPr>
            <a:xfrm flipV="1">
              <a:off x="1692" y="2754"/>
              <a:ext cx="1" cy="2362"/>
            </a:xfrm>
            <a:prstGeom prst="line">
              <a:avLst/>
            </a:prstGeom>
            <a:ln w="9525" cap="flat" cmpd="sng">
              <a:solidFill>
                <a:schemeClr val="tx1"/>
              </a:solidFill>
              <a:prstDash val="solid"/>
              <a:round/>
              <a:headEnd type="none" w="med" len="med"/>
              <a:tailEnd type="triangle" w="med" len="med"/>
            </a:ln>
          </p:spPr>
        </p:sp>
        <p:sp>
          <p:nvSpPr>
            <p:cNvPr id="17417" name="Line 15"/>
            <p:cNvSpPr/>
            <p:nvPr/>
          </p:nvSpPr>
          <p:spPr>
            <a:xfrm flipV="1">
              <a:off x="4695" y="4118"/>
              <a:ext cx="1219" cy="17"/>
            </a:xfrm>
            <a:prstGeom prst="line">
              <a:avLst/>
            </a:prstGeom>
            <a:ln w="9525" cap="flat" cmpd="sng">
              <a:solidFill>
                <a:schemeClr val="tx1"/>
              </a:solidFill>
              <a:prstDash val="solid"/>
              <a:round/>
              <a:headEnd type="none" w="med" len="med"/>
              <a:tailEnd type="none" w="med" len="med"/>
            </a:ln>
          </p:spPr>
        </p:sp>
        <p:sp>
          <p:nvSpPr>
            <p:cNvPr id="17418" name="Line 16"/>
            <p:cNvSpPr/>
            <p:nvPr/>
          </p:nvSpPr>
          <p:spPr>
            <a:xfrm flipH="1">
              <a:off x="11630" y="2649"/>
              <a:ext cx="2" cy="1468"/>
            </a:xfrm>
            <a:prstGeom prst="line">
              <a:avLst/>
            </a:prstGeom>
            <a:ln w="9525" cap="flat" cmpd="sng">
              <a:solidFill>
                <a:schemeClr val="tx1"/>
              </a:solidFill>
              <a:prstDash val="solid"/>
              <a:round/>
              <a:headEnd type="none" w="med" len="med"/>
              <a:tailEnd type="none" w="med" len="med"/>
            </a:ln>
          </p:spPr>
        </p:sp>
        <p:sp>
          <p:nvSpPr>
            <p:cNvPr id="17419" name="Text Box 26"/>
            <p:cNvSpPr txBox="1"/>
            <p:nvPr/>
          </p:nvSpPr>
          <p:spPr>
            <a:xfrm>
              <a:off x="2420" y="3223"/>
              <a:ext cx="279" cy="574"/>
            </a:xfrm>
            <a:prstGeom prst="rect">
              <a:avLst/>
            </a:prstGeom>
            <a:noFill/>
            <a:ln w="9525">
              <a:noFill/>
            </a:ln>
          </p:spPr>
          <p:txBody>
            <a:bodyPr lIns="0" tIns="0" rIns="0" bIns="0" anchor="t">
              <a:spAutoFit/>
            </a:bodyPr>
            <a:p>
              <a:pPr>
                <a:spcBef>
                  <a:spcPct val="50000"/>
                </a:spcBef>
              </a:pPr>
              <a:endParaRPr lang="zh-CN" altLang="en-US" sz="2400" b="1" i="1" dirty="0">
                <a:latin typeface="Times New Roman" panose="02020603050405020304" pitchFamily="18" charset="0"/>
                <a:ea typeface="Times New Roman" panose="02020603050405020304" pitchFamily="18" charset="0"/>
              </a:endParaRPr>
            </a:p>
          </p:txBody>
        </p:sp>
        <p:sp>
          <p:nvSpPr>
            <p:cNvPr id="17420" name="Line 34"/>
            <p:cNvSpPr/>
            <p:nvPr/>
          </p:nvSpPr>
          <p:spPr>
            <a:xfrm flipH="1" flipV="1">
              <a:off x="8485" y="4117"/>
              <a:ext cx="3144" cy="18"/>
            </a:xfrm>
            <a:prstGeom prst="line">
              <a:avLst/>
            </a:prstGeom>
            <a:ln w="9525" cap="flat" cmpd="sng">
              <a:solidFill>
                <a:schemeClr val="tx1"/>
              </a:solidFill>
              <a:prstDash val="solid"/>
              <a:round/>
              <a:headEnd type="none" w="med" len="med"/>
              <a:tailEnd type="triangle" w="med" len="med"/>
            </a:ln>
          </p:spPr>
        </p:sp>
        <p:sp>
          <p:nvSpPr>
            <p:cNvPr id="17421" name="Rectangle 35"/>
            <p:cNvSpPr/>
            <p:nvPr/>
          </p:nvSpPr>
          <p:spPr>
            <a:xfrm>
              <a:off x="7611" y="2194"/>
              <a:ext cx="1529" cy="844"/>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流量</a:t>
              </a:r>
              <a:endParaRPr lang="en-US" altLang="zh-CN" sz="1800" b="1" dirty="0">
                <a:latin typeface="Arial" panose="020B0604020202020204" pitchFamily="34" charset="0"/>
              </a:endParaRPr>
            </a:p>
            <a:p>
              <a:pPr algn="ctr"/>
              <a:r>
                <a:rPr lang="zh-CN" altLang="en-US" sz="1800" b="1" dirty="0">
                  <a:latin typeface="Arial" panose="020B0604020202020204" pitchFamily="34" charset="0"/>
                </a:rPr>
                <a:t>调节阀</a:t>
              </a:r>
              <a:endParaRPr lang="zh-CN" altLang="en-US" sz="1800" b="1" dirty="0">
                <a:latin typeface="Arial" panose="020B0604020202020204" pitchFamily="34" charset="0"/>
              </a:endParaRPr>
            </a:p>
          </p:txBody>
        </p:sp>
        <p:sp>
          <p:nvSpPr>
            <p:cNvPr id="17422" name="Line 37"/>
            <p:cNvSpPr/>
            <p:nvPr/>
          </p:nvSpPr>
          <p:spPr>
            <a:xfrm flipV="1">
              <a:off x="6840" y="2614"/>
              <a:ext cx="810" cy="1"/>
            </a:xfrm>
            <a:prstGeom prst="line">
              <a:avLst/>
            </a:prstGeom>
            <a:ln w="9525" cap="flat" cmpd="sng">
              <a:solidFill>
                <a:schemeClr val="tx1"/>
              </a:solidFill>
              <a:prstDash val="solid"/>
              <a:round/>
              <a:headEnd type="none" w="med" len="med"/>
              <a:tailEnd type="triangle" w="med" len="med"/>
            </a:ln>
          </p:spPr>
        </p:sp>
        <p:graphicFrame>
          <p:nvGraphicFramePr>
            <p:cNvPr id="17423" name="对象 2">
              <a:hlinkClick r:id="" action="ppaction://ole?verb="/>
            </p:cNvPr>
            <p:cNvGraphicFramePr>
              <a:graphicFrameLocks noChangeAspect="1"/>
            </p:cNvGraphicFramePr>
            <p:nvPr/>
          </p:nvGraphicFramePr>
          <p:xfrm>
            <a:off x="1847" y="3335"/>
            <a:ext cx="1007" cy="605"/>
          </p:xfrm>
          <a:graphic>
            <a:graphicData uri="http://schemas.openxmlformats.org/presentationml/2006/ole">
              <mc:AlternateContent xmlns:mc="http://schemas.openxmlformats.org/markup-compatibility/2006">
                <mc:Choice xmlns:v="urn:schemas-microsoft-com:vml" Requires="v">
                  <p:oleObj spid="_x0000_s3077" name="" r:id="rId3" imgW="381000" imgH="228600" progId="Equation.3">
                    <p:embed/>
                  </p:oleObj>
                </mc:Choice>
                <mc:Fallback>
                  <p:oleObj name="" r:id="rId3" imgW="381000" imgH="228600" progId="Equation.3">
                    <p:embed/>
                    <p:pic>
                      <p:nvPicPr>
                        <p:cNvPr id="0" name="图片 3076"/>
                        <p:cNvPicPr/>
                        <p:nvPr/>
                      </p:nvPicPr>
                      <p:blipFill>
                        <a:blip r:embed="rId4"/>
                        <a:stretch>
                          <a:fillRect/>
                        </a:stretch>
                      </p:blipFill>
                      <p:spPr>
                        <a:xfrm>
                          <a:off x="1847" y="3335"/>
                          <a:ext cx="1007" cy="605"/>
                        </a:xfrm>
                        <a:prstGeom prst="rect">
                          <a:avLst/>
                        </a:prstGeom>
                        <a:noFill/>
                        <a:ln w="38100">
                          <a:noFill/>
                          <a:miter/>
                        </a:ln>
                      </p:spPr>
                    </p:pic>
                  </p:oleObj>
                </mc:Fallback>
              </mc:AlternateContent>
            </a:graphicData>
          </a:graphic>
        </p:graphicFrame>
        <p:graphicFrame>
          <p:nvGraphicFramePr>
            <p:cNvPr id="17424" name="对象 3">
              <a:hlinkClick r:id="" action="ppaction://ole?verb="/>
            </p:cNvPr>
            <p:cNvGraphicFramePr>
              <a:graphicFrameLocks noChangeAspect="1"/>
            </p:cNvGraphicFramePr>
            <p:nvPr/>
          </p:nvGraphicFramePr>
          <p:xfrm>
            <a:off x="1455" y="2004"/>
            <a:ext cx="903" cy="496"/>
          </p:xfrm>
          <a:graphic>
            <a:graphicData uri="http://schemas.openxmlformats.org/presentationml/2006/ole">
              <mc:AlternateContent xmlns:mc="http://schemas.openxmlformats.org/markup-compatibility/2006">
                <mc:Choice xmlns:v="urn:schemas-microsoft-com:vml" Requires="v">
                  <p:oleObj spid="_x0000_s3078" name="" r:id="rId5" imgW="393700" imgH="215900" progId="Equation.KSEE3">
                    <p:embed/>
                  </p:oleObj>
                </mc:Choice>
                <mc:Fallback>
                  <p:oleObj name="" r:id="rId5" imgW="393700" imgH="215900" progId="Equation.KSEE3">
                    <p:embed/>
                    <p:pic>
                      <p:nvPicPr>
                        <p:cNvPr id="0" name="图片 3077"/>
                        <p:cNvPicPr/>
                        <p:nvPr/>
                      </p:nvPicPr>
                      <p:blipFill>
                        <a:blip r:embed="rId6"/>
                        <a:stretch>
                          <a:fillRect/>
                        </a:stretch>
                      </p:blipFill>
                      <p:spPr>
                        <a:xfrm>
                          <a:off x="1455" y="2004"/>
                          <a:ext cx="903" cy="496"/>
                        </a:xfrm>
                        <a:prstGeom prst="rect">
                          <a:avLst/>
                        </a:prstGeom>
                        <a:noFill/>
                        <a:ln w="38100">
                          <a:noFill/>
                          <a:miter/>
                        </a:ln>
                      </p:spPr>
                    </p:pic>
                  </p:oleObj>
                </mc:Fallback>
              </mc:AlternateContent>
            </a:graphicData>
          </a:graphic>
        </p:graphicFrame>
        <p:sp>
          <p:nvSpPr>
            <p:cNvPr id="17425" name="Rectangle 9"/>
            <p:cNvSpPr/>
            <p:nvPr/>
          </p:nvSpPr>
          <p:spPr>
            <a:xfrm>
              <a:off x="2358" y="2184"/>
              <a:ext cx="1660" cy="906"/>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solidFill>
                    <a:srgbClr val="C00000"/>
                  </a:solidFill>
                  <a:latin typeface="Arial" panose="020B0604020202020204" pitchFamily="34" charset="0"/>
                </a:rPr>
                <a:t>温度</a:t>
              </a:r>
              <a:endParaRPr lang="zh-CN" altLang="en-US" sz="1800" b="1" dirty="0">
                <a:solidFill>
                  <a:srgbClr val="C00000"/>
                </a:solidFill>
                <a:latin typeface="Arial" panose="020B0604020202020204" pitchFamily="34" charset="0"/>
              </a:endParaRPr>
            </a:p>
            <a:p>
              <a:pPr algn="ctr"/>
              <a:r>
                <a:rPr lang="zh-CN" altLang="en-US" sz="1800" b="1" dirty="0">
                  <a:solidFill>
                    <a:srgbClr val="C00000"/>
                  </a:solidFill>
                  <a:latin typeface="Arial" panose="020B0604020202020204" pitchFamily="34" charset="0"/>
                </a:rPr>
                <a:t>调节器</a:t>
              </a:r>
              <a:endParaRPr lang="zh-CN" altLang="en-US" sz="1800" b="1" dirty="0">
                <a:solidFill>
                  <a:srgbClr val="C00000"/>
                </a:solidFill>
                <a:latin typeface="Arial" panose="020B0604020202020204" pitchFamily="34" charset="0"/>
              </a:endParaRPr>
            </a:p>
          </p:txBody>
        </p:sp>
        <p:sp>
          <p:nvSpPr>
            <p:cNvPr id="17426" name="Oval 7"/>
            <p:cNvSpPr/>
            <p:nvPr/>
          </p:nvSpPr>
          <p:spPr>
            <a:xfrm>
              <a:off x="4555" y="2520"/>
              <a:ext cx="279" cy="234"/>
            </a:xfrm>
            <a:prstGeom prst="ellipse">
              <a:avLst/>
            </a:prstGeom>
            <a:noFill/>
            <a:ln w="9525" cap="flat" cmpd="sng">
              <a:solidFill>
                <a:schemeClr val="tx1"/>
              </a:solidFill>
              <a:prstDash val="solid"/>
              <a:round/>
              <a:headEnd type="none" w="med" len="med"/>
              <a:tailEnd type="none" w="med" len="med"/>
            </a:ln>
          </p:spPr>
          <p:txBody>
            <a:bodyPr wrap="none" anchor="ctr"/>
            <a:p>
              <a:pPr algn="ctr"/>
              <a:endParaRPr lang="zh-CN" altLang="en-US" sz="2000" dirty="0">
                <a:latin typeface="Arial" panose="020B0604020202020204" pitchFamily="34" charset="0"/>
              </a:endParaRPr>
            </a:p>
          </p:txBody>
        </p:sp>
        <p:sp>
          <p:nvSpPr>
            <p:cNvPr id="17427" name="Rectangle 35"/>
            <p:cNvSpPr/>
            <p:nvPr/>
          </p:nvSpPr>
          <p:spPr>
            <a:xfrm>
              <a:off x="9935" y="2171"/>
              <a:ext cx="1397" cy="932"/>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蒸汽</a:t>
              </a:r>
              <a:endParaRPr lang="en-US" altLang="zh-CN" sz="1800" b="1" dirty="0">
                <a:latin typeface="Arial" panose="020B0604020202020204" pitchFamily="34" charset="0"/>
              </a:endParaRPr>
            </a:p>
            <a:p>
              <a:pPr algn="ctr"/>
              <a:r>
                <a:rPr lang="zh-CN" altLang="en-US" sz="1800" b="1" dirty="0">
                  <a:latin typeface="Arial" panose="020B0604020202020204" pitchFamily="34" charset="0"/>
                </a:rPr>
                <a:t>管道</a:t>
              </a:r>
              <a:endParaRPr lang="zh-CN" altLang="en-US" sz="1800" b="1" dirty="0">
                <a:latin typeface="Arial" panose="020B0604020202020204" pitchFamily="34" charset="0"/>
              </a:endParaRPr>
            </a:p>
          </p:txBody>
        </p:sp>
        <p:sp>
          <p:nvSpPr>
            <p:cNvPr id="17428" name="Rectangle 35"/>
            <p:cNvSpPr/>
            <p:nvPr/>
          </p:nvSpPr>
          <p:spPr>
            <a:xfrm>
              <a:off x="11930" y="2172"/>
              <a:ext cx="1397" cy="932"/>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换热器</a:t>
              </a:r>
              <a:endParaRPr lang="zh-CN" altLang="en-US" sz="1800" b="1" dirty="0">
                <a:latin typeface="Arial" panose="020B0604020202020204" pitchFamily="34" charset="0"/>
              </a:endParaRPr>
            </a:p>
          </p:txBody>
        </p:sp>
        <p:sp>
          <p:nvSpPr>
            <p:cNvPr id="17429" name="Line 37"/>
            <p:cNvSpPr/>
            <p:nvPr/>
          </p:nvSpPr>
          <p:spPr>
            <a:xfrm flipV="1">
              <a:off x="9140" y="2613"/>
              <a:ext cx="810" cy="1"/>
            </a:xfrm>
            <a:prstGeom prst="line">
              <a:avLst/>
            </a:prstGeom>
            <a:ln w="9525" cap="flat" cmpd="sng">
              <a:solidFill>
                <a:schemeClr val="tx1"/>
              </a:solidFill>
              <a:prstDash val="solid"/>
              <a:round/>
              <a:headEnd type="none" w="med" len="med"/>
              <a:tailEnd type="triangle" w="med" len="med"/>
            </a:ln>
          </p:spPr>
        </p:sp>
        <p:sp>
          <p:nvSpPr>
            <p:cNvPr id="17430" name="Line 37"/>
            <p:cNvSpPr/>
            <p:nvPr/>
          </p:nvSpPr>
          <p:spPr>
            <a:xfrm flipV="1">
              <a:off x="11332" y="2616"/>
              <a:ext cx="598" cy="1"/>
            </a:xfrm>
            <a:prstGeom prst="line">
              <a:avLst/>
            </a:prstGeom>
            <a:ln w="9525" cap="flat" cmpd="sng">
              <a:solidFill>
                <a:schemeClr val="tx1"/>
              </a:solidFill>
              <a:prstDash val="solid"/>
              <a:round/>
              <a:headEnd type="none" w="med" len="med"/>
              <a:tailEnd type="triangle" w="med" len="med"/>
            </a:ln>
          </p:spPr>
        </p:sp>
        <p:sp>
          <p:nvSpPr>
            <p:cNvPr id="17431" name="Line 37"/>
            <p:cNvSpPr/>
            <p:nvPr/>
          </p:nvSpPr>
          <p:spPr>
            <a:xfrm>
              <a:off x="4027" y="2626"/>
              <a:ext cx="527" cy="22"/>
            </a:xfrm>
            <a:prstGeom prst="line">
              <a:avLst/>
            </a:prstGeom>
            <a:ln w="9525" cap="flat" cmpd="sng">
              <a:solidFill>
                <a:schemeClr val="tx1"/>
              </a:solidFill>
              <a:prstDash val="solid"/>
              <a:round/>
              <a:headEnd type="none" w="med" len="med"/>
              <a:tailEnd type="triangle" w="med" len="med"/>
            </a:ln>
          </p:spPr>
        </p:sp>
        <p:sp>
          <p:nvSpPr>
            <p:cNvPr id="17432" name="Line 37"/>
            <p:cNvSpPr/>
            <p:nvPr/>
          </p:nvSpPr>
          <p:spPr>
            <a:xfrm flipV="1">
              <a:off x="4834" y="2637"/>
              <a:ext cx="389" cy="1"/>
            </a:xfrm>
            <a:prstGeom prst="line">
              <a:avLst/>
            </a:prstGeom>
            <a:ln w="9525" cap="flat" cmpd="sng">
              <a:solidFill>
                <a:schemeClr val="tx1"/>
              </a:solidFill>
              <a:prstDash val="solid"/>
              <a:round/>
              <a:headEnd type="none" w="med" len="med"/>
              <a:tailEnd type="triangle" w="med" len="med"/>
            </a:ln>
          </p:spPr>
        </p:sp>
        <p:sp>
          <p:nvSpPr>
            <p:cNvPr id="17433" name="Line 37"/>
            <p:cNvSpPr/>
            <p:nvPr/>
          </p:nvSpPr>
          <p:spPr>
            <a:xfrm>
              <a:off x="1831" y="2627"/>
              <a:ext cx="527" cy="22"/>
            </a:xfrm>
            <a:prstGeom prst="line">
              <a:avLst/>
            </a:prstGeom>
            <a:ln w="9525" cap="flat" cmpd="sng">
              <a:solidFill>
                <a:schemeClr val="tx1"/>
              </a:solidFill>
              <a:prstDash val="solid"/>
              <a:round/>
              <a:headEnd type="none" w="med" len="med"/>
              <a:tailEnd type="triangle" w="med" len="med"/>
            </a:ln>
          </p:spPr>
        </p:sp>
        <p:sp>
          <p:nvSpPr>
            <p:cNvPr id="17434" name="Line 37"/>
            <p:cNvSpPr/>
            <p:nvPr/>
          </p:nvSpPr>
          <p:spPr>
            <a:xfrm>
              <a:off x="987" y="2649"/>
              <a:ext cx="527" cy="22"/>
            </a:xfrm>
            <a:prstGeom prst="line">
              <a:avLst/>
            </a:prstGeom>
            <a:ln w="9525" cap="flat" cmpd="sng">
              <a:solidFill>
                <a:schemeClr val="tx1"/>
              </a:solidFill>
              <a:prstDash val="solid"/>
              <a:round/>
              <a:headEnd type="none" w="med" len="med"/>
              <a:tailEnd type="triangle" w="med" len="med"/>
            </a:ln>
          </p:spPr>
        </p:sp>
        <p:sp>
          <p:nvSpPr>
            <p:cNvPr id="17435" name="Line 37"/>
            <p:cNvSpPr/>
            <p:nvPr/>
          </p:nvSpPr>
          <p:spPr>
            <a:xfrm flipV="1">
              <a:off x="13327" y="2671"/>
              <a:ext cx="598" cy="1"/>
            </a:xfrm>
            <a:prstGeom prst="line">
              <a:avLst/>
            </a:prstGeom>
            <a:ln w="9525" cap="flat" cmpd="sng">
              <a:solidFill>
                <a:schemeClr val="tx1"/>
              </a:solidFill>
              <a:prstDash val="solid"/>
              <a:round/>
              <a:headEnd type="none" w="med" len="med"/>
              <a:tailEnd type="triangle" w="med" len="med"/>
            </a:ln>
          </p:spPr>
        </p:sp>
        <p:sp>
          <p:nvSpPr>
            <p:cNvPr id="17436" name="Rectangle 11"/>
            <p:cNvSpPr/>
            <p:nvPr/>
          </p:nvSpPr>
          <p:spPr>
            <a:xfrm>
              <a:off x="5775" y="4773"/>
              <a:ext cx="2710" cy="65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solidFill>
                    <a:srgbClr val="C00000"/>
                  </a:solidFill>
                  <a:latin typeface="Arial" panose="020B0604020202020204" pitchFamily="34" charset="0"/>
                </a:rPr>
                <a:t>温度变送器</a:t>
              </a:r>
              <a:endParaRPr lang="zh-CN" altLang="en-US" sz="2000" b="1" dirty="0">
                <a:solidFill>
                  <a:srgbClr val="C00000"/>
                </a:solidFill>
                <a:latin typeface="Arial" panose="020B0604020202020204" pitchFamily="34" charset="0"/>
              </a:endParaRPr>
            </a:p>
          </p:txBody>
        </p:sp>
        <p:sp>
          <p:nvSpPr>
            <p:cNvPr id="17437" name="Line 16"/>
            <p:cNvSpPr/>
            <p:nvPr/>
          </p:nvSpPr>
          <p:spPr>
            <a:xfrm flipH="1">
              <a:off x="13614" y="2733"/>
              <a:ext cx="4" cy="2310"/>
            </a:xfrm>
            <a:prstGeom prst="line">
              <a:avLst/>
            </a:prstGeom>
            <a:ln w="9525" cap="flat" cmpd="sng">
              <a:solidFill>
                <a:schemeClr val="tx1"/>
              </a:solidFill>
              <a:prstDash val="solid"/>
              <a:round/>
              <a:headEnd type="none" w="med" len="med"/>
              <a:tailEnd type="none" w="med" len="med"/>
            </a:ln>
          </p:spPr>
        </p:sp>
        <p:sp>
          <p:nvSpPr>
            <p:cNvPr id="17438" name="Line 34"/>
            <p:cNvSpPr/>
            <p:nvPr/>
          </p:nvSpPr>
          <p:spPr>
            <a:xfrm flipH="1">
              <a:off x="8485" y="5116"/>
              <a:ext cx="5134" cy="15"/>
            </a:xfrm>
            <a:prstGeom prst="line">
              <a:avLst/>
            </a:prstGeom>
            <a:ln w="9525" cap="flat" cmpd="sng">
              <a:solidFill>
                <a:schemeClr val="tx1"/>
              </a:solidFill>
              <a:prstDash val="solid"/>
              <a:round/>
              <a:headEnd type="none" w="med" len="med"/>
              <a:tailEnd type="triangle" w="med" len="med"/>
            </a:ln>
          </p:spPr>
        </p:sp>
        <p:sp>
          <p:nvSpPr>
            <p:cNvPr id="17439" name="Line 15"/>
            <p:cNvSpPr/>
            <p:nvPr/>
          </p:nvSpPr>
          <p:spPr>
            <a:xfrm>
              <a:off x="1693" y="5102"/>
              <a:ext cx="4083" cy="1"/>
            </a:xfrm>
            <a:prstGeom prst="line">
              <a:avLst/>
            </a:prstGeom>
            <a:ln w="9525" cap="flat" cmpd="sng">
              <a:solidFill>
                <a:schemeClr val="tx1"/>
              </a:solidFill>
              <a:prstDash val="solid"/>
              <a:round/>
              <a:headEnd type="none" w="med" len="med"/>
              <a:tailEnd type="none" w="med" len="med"/>
            </a:ln>
          </p:spPr>
        </p:sp>
        <p:graphicFrame>
          <p:nvGraphicFramePr>
            <p:cNvPr id="17440" name="对象 20">
              <a:hlinkClick r:id="" action="ppaction://ole?verb="/>
            </p:cNvPr>
            <p:cNvGraphicFramePr>
              <a:graphicFrameLocks noChangeAspect="1"/>
            </p:cNvGraphicFramePr>
            <p:nvPr/>
          </p:nvGraphicFramePr>
          <p:xfrm>
            <a:off x="3820" y="1857"/>
            <a:ext cx="985" cy="525"/>
          </p:xfrm>
          <a:graphic>
            <a:graphicData uri="http://schemas.openxmlformats.org/presentationml/2006/ole">
              <mc:AlternateContent xmlns:mc="http://schemas.openxmlformats.org/markup-compatibility/2006">
                <mc:Choice xmlns:v="urn:schemas-microsoft-com:vml" Requires="v">
                  <p:oleObj spid="_x0000_s3079" name="" r:id="rId7" imgW="405765" imgH="215900" progId="Equation.KSEE3">
                    <p:embed/>
                  </p:oleObj>
                </mc:Choice>
                <mc:Fallback>
                  <p:oleObj name="" r:id="rId7" imgW="405765" imgH="215900" progId="Equation.KSEE3">
                    <p:embed/>
                    <p:pic>
                      <p:nvPicPr>
                        <p:cNvPr id="0" name="图片 3078"/>
                        <p:cNvPicPr/>
                        <p:nvPr/>
                      </p:nvPicPr>
                      <p:blipFill>
                        <a:blip r:embed="rId8"/>
                        <a:stretch>
                          <a:fillRect/>
                        </a:stretch>
                      </p:blipFill>
                      <p:spPr>
                        <a:xfrm>
                          <a:off x="3820" y="1857"/>
                          <a:ext cx="985" cy="525"/>
                        </a:xfrm>
                        <a:prstGeom prst="rect">
                          <a:avLst/>
                        </a:prstGeom>
                        <a:noFill/>
                        <a:ln w="38100">
                          <a:noFill/>
                          <a:miter/>
                        </a:ln>
                      </p:spPr>
                    </p:pic>
                  </p:oleObj>
                </mc:Fallback>
              </mc:AlternateContent>
            </a:graphicData>
          </a:graphic>
        </p:graphicFrame>
        <p:graphicFrame>
          <p:nvGraphicFramePr>
            <p:cNvPr id="17441" name="对象 22">
              <a:hlinkClick r:id="" action="ppaction://ole?verb="/>
            </p:cNvPr>
            <p:cNvGraphicFramePr>
              <a:graphicFrameLocks noChangeAspect="1"/>
            </p:cNvGraphicFramePr>
            <p:nvPr/>
          </p:nvGraphicFramePr>
          <p:xfrm>
            <a:off x="4695" y="1698"/>
            <a:ext cx="931" cy="496"/>
          </p:xfrm>
          <a:graphic>
            <a:graphicData uri="http://schemas.openxmlformats.org/presentationml/2006/ole">
              <mc:AlternateContent xmlns:mc="http://schemas.openxmlformats.org/markup-compatibility/2006">
                <mc:Choice xmlns:v="urn:schemas-microsoft-com:vml" Requires="v">
                  <p:oleObj spid="_x0000_s3080" name="" r:id="rId9" imgW="405765" imgH="215900" progId="Equation.KSEE3">
                    <p:embed/>
                  </p:oleObj>
                </mc:Choice>
                <mc:Fallback>
                  <p:oleObj name="" r:id="rId9" imgW="405765" imgH="215900" progId="Equation.KSEE3">
                    <p:embed/>
                    <p:pic>
                      <p:nvPicPr>
                        <p:cNvPr id="0" name="图片 3079"/>
                        <p:cNvPicPr/>
                        <p:nvPr/>
                      </p:nvPicPr>
                      <p:blipFill>
                        <a:blip r:embed="rId10"/>
                        <a:stretch>
                          <a:fillRect/>
                        </a:stretch>
                      </p:blipFill>
                      <p:spPr>
                        <a:xfrm>
                          <a:off x="4695" y="1698"/>
                          <a:ext cx="931" cy="496"/>
                        </a:xfrm>
                        <a:prstGeom prst="rect">
                          <a:avLst/>
                        </a:prstGeom>
                        <a:noFill/>
                        <a:ln w="38100">
                          <a:noFill/>
                          <a:miter/>
                        </a:ln>
                      </p:spPr>
                    </p:pic>
                  </p:oleObj>
                </mc:Fallback>
              </mc:AlternateContent>
            </a:graphicData>
          </a:graphic>
        </p:graphicFrame>
        <p:graphicFrame>
          <p:nvGraphicFramePr>
            <p:cNvPr id="17442" name="对象 24">
              <a:hlinkClick r:id="" action="ppaction://ole?verb="/>
            </p:cNvPr>
            <p:cNvGraphicFramePr>
              <a:graphicFrameLocks noChangeAspect="1"/>
            </p:cNvGraphicFramePr>
            <p:nvPr/>
          </p:nvGraphicFramePr>
          <p:xfrm>
            <a:off x="4734" y="3335"/>
            <a:ext cx="1040" cy="605"/>
          </p:xfrm>
          <a:graphic>
            <a:graphicData uri="http://schemas.openxmlformats.org/presentationml/2006/ole">
              <mc:AlternateContent xmlns:mc="http://schemas.openxmlformats.org/markup-compatibility/2006">
                <mc:Choice xmlns:v="urn:schemas-microsoft-com:vml" Requires="v">
                  <p:oleObj spid="_x0000_s3081" name="" r:id="rId11" imgW="393700" imgH="228600" progId="Equation.3">
                    <p:embed/>
                  </p:oleObj>
                </mc:Choice>
                <mc:Fallback>
                  <p:oleObj name="" r:id="rId11" imgW="393700" imgH="228600" progId="Equation.3">
                    <p:embed/>
                    <p:pic>
                      <p:nvPicPr>
                        <p:cNvPr id="0" name="图片 3080"/>
                        <p:cNvPicPr/>
                        <p:nvPr/>
                      </p:nvPicPr>
                      <p:blipFill>
                        <a:blip r:embed="rId12"/>
                        <a:stretch>
                          <a:fillRect/>
                        </a:stretch>
                      </p:blipFill>
                      <p:spPr>
                        <a:xfrm>
                          <a:off x="4734" y="3335"/>
                          <a:ext cx="1040" cy="605"/>
                        </a:xfrm>
                        <a:prstGeom prst="rect">
                          <a:avLst/>
                        </a:prstGeom>
                        <a:noFill/>
                        <a:ln w="38100">
                          <a:noFill/>
                          <a:miter/>
                        </a:ln>
                      </p:spPr>
                    </p:pic>
                  </p:oleObj>
                </mc:Fallback>
              </mc:AlternateContent>
            </a:graphicData>
          </a:graphic>
        </p:graphicFrame>
        <p:sp>
          <p:nvSpPr>
            <p:cNvPr id="17443" name="Line 12"/>
            <p:cNvSpPr/>
            <p:nvPr/>
          </p:nvSpPr>
          <p:spPr>
            <a:xfrm flipH="1">
              <a:off x="10633" y="1508"/>
              <a:ext cx="1" cy="654"/>
            </a:xfrm>
            <a:prstGeom prst="line">
              <a:avLst/>
            </a:prstGeom>
            <a:ln w="9525" cap="flat" cmpd="sng">
              <a:solidFill>
                <a:schemeClr val="tx1"/>
              </a:solidFill>
              <a:prstDash val="solid"/>
              <a:round/>
              <a:headEnd type="none" w="med" len="med"/>
              <a:tailEnd type="triangle" w="med" len="med"/>
            </a:ln>
          </p:spPr>
        </p:sp>
        <p:sp>
          <p:nvSpPr>
            <p:cNvPr id="17444" name="Line 12"/>
            <p:cNvSpPr/>
            <p:nvPr/>
          </p:nvSpPr>
          <p:spPr>
            <a:xfrm flipH="1">
              <a:off x="12628" y="1530"/>
              <a:ext cx="1" cy="654"/>
            </a:xfrm>
            <a:prstGeom prst="line">
              <a:avLst/>
            </a:prstGeom>
            <a:ln w="9525" cap="flat" cmpd="sng">
              <a:solidFill>
                <a:schemeClr val="tx1"/>
              </a:solidFill>
              <a:prstDash val="solid"/>
              <a:round/>
              <a:headEnd type="none" w="med" len="med"/>
              <a:tailEnd type="triangle" w="med" len="med"/>
            </a:ln>
          </p:spPr>
        </p:sp>
        <p:graphicFrame>
          <p:nvGraphicFramePr>
            <p:cNvPr id="17445" name="对象 28">
              <a:hlinkClick r:id="" action="ppaction://ole?verb="/>
            </p:cNvPr>
            <p:cNvGraphicFramePr>
              <a:graphicFrameLocks noChangeAspect="1"/>
            </p:cNvGraphicFramePr>
            <p:nvPr/>
          </p:nvGraphicFramePr>
          <p:xfrm>
            <a:off x="9604" y="1508"/>
            <a:ext cx="904" cy="496"/>
          </p:xfrm>
          <a:graphic>
            <a:graphicData uri="http://schemas.openxmlformats.org/presentationml/2006/ole">
              <mc:AlternateContent xmlns:mc="http://schemas.openxmlformats.org/markup-compatibility/2006">
                <mc:Choice xmlns:v="urn:schemas-microsoft-com:vml" Requires="v">
                  <p:oleObj spid="_x0000_s3082" name="" r:id="rId13" imgW="393700" imgH="215900" progId="Equation.KSEE3">
                    <p:embed/>
                  </p:oleObj>
                </mc:Choice>
                <mc:Fallback>
                  <p:oleObj name="" r:id="rId13" imgW="393700" imgH="215900" progId="Equation.KSEE3">
                    <p:embed/>
                    <p:pic>
                      <p:nvPicPr>
                        <p:cNvPr id="0" name="图片 3081"/>
                        <p:cNvPicPr/>
                        <p:nvPr/>
                      </p:nvPicPr>
                      <p:blipFill>
                        <a:blip r:embed="rId14"/>
                        <a:stretch>
                          <a:fillRect/>
                        </a:stretch>
                      </p:blipFill>
                      <p:spPr>
                        <a:xfrm>
                          <a:off x="9604" y="1508"/>
                          <a:ext cx="904" cy="496"/>
                        </a:xfrm>
                        <a:prstGeom prst="rect">
                          <a:avLst/>
                        </a:prstGeom>
                        <a:noFill/>
                        <a:ln w="38100">
                          <a:noFill/>
                          <a:miter/>
                        </a:ln>
                      </p:spPr>
                    </p:pic>
                  </p:oleObj>
                </mc:Fallback>
              </mc:AlternateContent>
            </a:graphicData>
          </a:graphic>
        </p:graphicFrame>
        <p:graphicFrame>
          <p:nvGraphicFramePr>
            <p:cNvPr id="17446" name="对象 30">
              <a:hlinkClick r:id="" action="ppaction://ole?verb="/>
            </p:cNvPr>
            <p:cNvGraphicFramePr>
              <a:graphicFrameLocks noChangeAspect="1"/>
            </p:cNvGraphicFramePr>
            <p:nvPr/>
          </p:nvGraphicFramePr>
          <p:xfrm>
            <a:off x="11643" y="1508"/>
            <a:ext cx="875" cy="496"/>
          </p:xfrm>
          <a:graphic>
            <a:graphicData uri="http://schemas.openxmlformats.org/presentationml/2006/ole">
              <mc:AlternateContent xmlns:mc="http://schemas.openxmlformats.org/markup-compatibility/2006">
                <mc:Choice xmlns:v="urn:schemas-microsoft-com:vml" Requires="v">
                  <p:oleObj spid="_x0000_s3083" name="" r:id="rId15" imgW="381000" imgH="215900" progId="Equation.KSEE3">
                    <p:embed/>
                  </p:oleObj>
                </mc:Choice>
                <mc:Fallback>
                  <p:oleObj name="" r:id="rId15" imgW="381000" imgH="215900" progId="Equation.KSEE3">
                    <p:embed/>
                    <p:pic>
                      <p:nvPicPr>
                        <p:cNvPr id="0" name="图片 3082"/>
                        <p:cNvPicPr/>
                        <p:nvPr/>
                      </p:nvPicPr>
                      <p:blipFill>
                        <a:blip r:embed="rId16"/>
                        <a:stretch>
                          <a:fillRect/>
                        </a:stretch>
                      </p:blipFill>
                      <p:spPr>
                        <a:xfrm>
                          <a:off x="11643" y="1508"/>
                          <a:ext cx="875" cy="496"/>
                        </a:xfrm>
                        <a:prstGeom prst="rect">
                          <a:avLst/>
                        </a:prstGeom>
                        <a:noFill/>
                        <a:ln w="38100">
                          <a:noFill/>
                          <a:miter/>
                        </a:ln>
                      </p:spPr>
                    </p:pic>
                  </p:oleObj>
                </mc:Fallback>
              </mc:AlternateContent>
            </a:graphicData>
          </a:graphic>
        </p:graphicFrame>
        <p:graphicFrame>
          <p:nvGraphicFramePr>
            <p:cNvPr id="17447" name="对象 32">
              <a:hlinkClick r:id="" action="ppaction://ole?verb="/>
            </p:cNvPr>
            <p:cNvGraphicFramePr>
              <a:graphicFrameLocks noChangeAspect="1"/>
            </p:cNvGraphicFramePr>
            <p:nvPr/>
          </p:nvGraphicFramePr>
          <p:xfrm>
            <a:off x="11346" y="2099"/>
            <a:ext cx="741" cy="421"/>
          </p:xfrm>
          <a:graphic>
            <a:graphicData uri="http://schemas.openxmlformats.org/presentationml/2006/ole">
              <mc:AlternateContent xmlns:mc="http://schemas.openxmlformats.org/markup-compatibility/2006">
                <mc:Choice xmlns:v="urn:schemas-microsoft-com:vml" Requires="v">
                  <p:oleObj spid="_x0000_s3084" name="" r:id="rId17" imgW="381000" imgH="215900" progId="Equation.KSEE3">
                    <p:embed/>
                  </p:oleObj>
                </mc:Choice>
                <mc:Fallback>
                  <p:oleObj name="" r:id="rId17" imgW="381000" imgH="215900" progId="Equation.KSEE3">
                    <p:embed/>
                    <p:pic>
                      <p:nvPicPr>
                        <p:cNvPr id="0" name="图片 3083"/>
                        <p:cNvPicPr/>
                        <p:nvPr/>
                      </p:nvPicPr>
                      <p:blipFill>
                        <a:blip r:embed="rId18"/>
                        <a:stretch>
                          <a:fillRect/>
                        </a:stretch>
                      </p:blipFill>
                      <p:spPr>
                        <a:xfrm>
                          <a:off x="11346" y="2099"/>
                          <a:ext cx="741" cy="421"/>
                        </a:xfrm>
                        <a:prstGeom prst="rect">
                          <a:avLst/>
                        </a:prstGeom>
                        <a:noFill/>
                        <a:ln w="38100">
                          <a:noFill/>
                          <a:miter/>
                        </a:ln>
                      </p:spPr>
                    </p:pic>
                  </p:oleObj>
                </mc:Fallback>
              </mc:AlternateContent>
            </a:graphicData>
          </a:graphic>
        </p:graphicFrame>
        <p:graphicFrame>
          <p:nvGraphicFramePr>
            <p:cNvPr id="17448" name="对象 34">
              <a:hlinkClick r:id="" action="ppaction://ole?verb="/>
            </p:cNvPr>
            <p:cNvGraphicFramePr>
              <a:graphicFrameLocks noChangeAspect="1"/>
            </p:cNvGraphicFramePr>
            <p:nvPr/>
          </p:nvGraphicFramePr>
          <p:xfrm>
            <a:off x="13348" y="2005"/>
            <a:ext cx="845" cy="515"/>
          </p:xfrm>
          <a:graphic>
            <a:graphicData uri="http://schemas.openxmlformats.org/presentationml/2006/ole">
              <mc:AlternateContent xmlns:mc="http://schemas.openxmlformats.org/markup-compatibility/2006">
                <mc:Choice xmlns:v="urn:schemas-microsoft-com:vml" Requires="v">
                  <p:oleObj spid="_x0000_s3085" name="" r:id="rId19" imgW="355600" imgH="215900" progId="Equation.KSEE3">
                    <p:embed/>
                  </p:oleObj>
                </mc:Choice>
                <mc:Fallback>
                  <p:oleObj name="" r:id="rId19" imgW="355600" imgH="215900" progId="Equation.KSEE3">
                    <p:embed/>
                    <p:pic>
                      <p:nvPicPr>
                        <p:cNvPr id="0" name="图片 3084"/>
                        <p:cNvPicPr/>
                        <p:nvPr/>
                      </p:nvPicPr>
                      <p:blipFill>
                        <a:blip r:embed="rId20"/>
                        <a:stretch>
                          <a:fillRect/>
                        </a:stretch>
                      </p:blipFill>
                      <p:spPr>
                        <a:xfrm>
                          <a:off x="13348" y="2005"/>
                          <a:ext cx="845" cy="515"/>
                        </a:xfrm>
                        <a:prstGeom prst="rect">
                          <a:avLst/>
                        </a:prstGeom>
                        <a:noFill/>
                        <a:ln w="38100">
                          <a:noFill/>
                          <a:miter/>
                        </a:ln>
                      </p:spPr>
                    </p:pic>
                  </p:oleObj>
                </mc:Fallback>
              </mc:AlternateContent>
            </a:graphicData>
          </a:graphic>
        </p:graphicFrame>
      </p:grpSp>
      <p:sp>
        <p:nvSpPr>
          <p:cNvPr id="17449" name="Rectangle 3"/>
          <p:cNvSpPr/>
          <p:nvPr/>
        </p:nvSpPr>
        <p:spPr>
          <a:xfrm>
            <a:off x="1397635" y="987743"/>
            <a:ext cx="4752975"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蒸汽流量串级控制组成框图</a:t>
            </a:r>
            <a:endParaRPr lang="zh-CN" altLang="en-US" sz="2400" b="1" dirty="0">
              <a:latin typeface="Times New Roman" panose="02020603050405020304" pitchFamily="18" charset="0"/>
            </a:endParaRPr>
          </a:p>
        </p:txBody>
      </p:sp>
      <p:sp>
        <p:nvSpPr>
          <p:cNvPr id="17450" name="Rectangle 3"/>
          <p:cNvSpPr/>
          <p:nvPr/>
        </p:nvSpPr>
        <p:spPr>
          <a:xfrm>
            <a:off x="1591310" y="4853305"/>
            <a:ext cx="7585075" cy="157003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温度变送器：温度变送器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温度调节器功能。</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流量变送器：流量变送器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流量调节器功能。</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调节阀：流量调节功能。</a:t>
            </a:r>
            <a:endParaRPr lang="zh-CN" altLang="en-US" sz="2400" b="1" dirty="0">
              <a:latin typeface="Times New Roman" panose="02020603050405020304" pitchFamily="18" charset="0"/>
            </a:endParaRPr>
          </a:p>
        </p:txBody>
      </p:sp>
      <p:sp>
        <p:nvSpPr>
          <p:cNvPr id="16389" name="文本框 3"/>
          <p:cNvSpPr txBox="1"/>
          <p:nvPr/>
        </p:nvSpPr>
        <p:spPr>
          <a:xfrm>
            <a:off x="3045460" y="4293870"/>
            <a:ext cx="5739765" cy="460375"/>
          </a:xfrm>
          <a:prstGeom prst="rect">
            <a:avLst/>
          </a:prstGeom>
          <a:noFill/>
          <a:ln w="9525">
            <a:noFill/>
          </a:ln>
        </p:spPr>
        <p:txBody>
          <a:bodyPr wrap="square" anchor="t">
            <a:spAutoFit/>
          </a:bodyPr>
          <a:p>
            <a:r>
              <a:rPr lang="zh-CN" altLang="en-US" sz="2400" b="1" dirty="0">
                <a:latin typeface="Times New Roman" panose="02020603050405020304" pitchFamily="18" charset="0"/>
                <a:sym typeface="Arial" panose="020B0604020202020204" pitchFamily="34" charset="0"/>
              </a:rPr>
              <a:t>图</a:t>
            </a:r>
            <a:r>
              <a:rPr lang="en-US" altLang="zh-CN" sz="2400" b="1" dirty="0">
                <a:latin typeface="Times New Roman" panose="02020603050405020304" pitchFamily="18" charset="0"/>
                <a:sym typeface="Arial" panose="020B0604020202020204" pitchFamily="34" charset="0"/>
              </a:rPr>
              <a:t>9</a:t>
            </a:r>
            <a:r>
              <a:rPr lang="en-US" altLang="zh-CN" sz="2400" b="1" dirty="0">
                <a:latin typeface="Times New Roman" panose="02020603050405020304" pitchFamily="18" charset="0"/>
                <a:sym typeface="Arial" panose="020B0604020202020204" pitchFamily="34" charset="0"/>
              </a:rPr>
              <a:t>-8</a:t>
            </a:r>
            <a:r>
              <a:rPr lang="zh-CN" altLang="en-US" sz="2400" b="1" dirty="0">
                <a:latin typeface="Times New Roman" panose="02020603050405020304" pitchFamily="18" charset="0"/>
                <a:sym typeface="Arial" panose="020B0604020202020204" pitchFamily="34" charset="0"/>
              </a:rPr>
              <a:t>温度</a:t>
            </a:r>
            <a:r>
              <a:rPr lang="en-US" altLang="zh-CN" sz="2400" b="1" dirty="0">
                <a:latin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sym typeface="Arial" panose="020B0604020202020204" pitchFamily="34" charset="0"/>
              </a:rPr>
              <a:t>蒸汽流量串级控制系统框图</a:t>
            </a:r>
            <a:endParaRPr lang="zh-CN" altLang="en-US" sz="2400" dirty="0">
              <a:latin typeface="Times New Roman" panose="02020603050405020304" pitchFamily="18" charset="0"/>
            </a:endParaRPr>
          </a:p>
        </p:txBody>
      </p:sp>
    </p:spTree>
  </p:cSld>
  <p:clrMapOvr>
    <a:masterClrMapping/>
  </p:clrMapOvr>
  <p:transition spd="slow" advClick="0">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8434" name="Rectangle 3"/>
          <p:cNvSpPr/>
          <p:nvPr/>
        </p:nvSpPr>
        <p:spPr>
          <a:xfrm>
            <a:off x="5499418" y="6443980"/>
            <a:ext cx="4706937"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a:t>
            </a:r>
            <a:r>
              <a:rPr lang="en-US" altLang="zh-CN" sz="2400" b="1" dirty="0">
                <a:latin typeface="Times New Roman" panose="02020603050405020304" pitchFamily="18" charset="0"/>
              </a:rPr>
              <a:t>-9</a:t>
            </a:r>
            <a:r>
              <a:rPr lang="zh-CN" altLang="en-US" sz="2400" b="1" dirty="0">
                <a:latin typeface="Times New Roman" panose="02020603050405020304" pitchFamily="18" charset="0"/>
              </a:rPr>
              <a:t>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蒸汽流量串级控制策略</a:t>
            </a:r>
            <a:endParaRPr lang="zh-CN" altLang="en-US" sz="2400" b="1" dirty="0">
              <a:latin typeface="Times New Roman" panose="02020603050405020304" pitchFamily="18" charset="0"/>
            </a:endParaRPr>
          </a:p>
        </p:txBody>
      </p:sp>
      <p:sp>
        <p:nvSpPr>
          <p:cNvPr id="4" name="Rectangle 3"/>
          <p:cNvSpPr/>
          <p:nvPr/>
        </p:nvSpPr>
        <p:spPr>
          <a:xfrm>
            <a:off x="1097280" y="1882140"/>
            <a:ext cx="4366895" cy="1568450"/>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TT302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总线温度变送器</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TT-100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TIC-100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Rectangle 3"/>
          <p:cNvSpPr/>
          <p:nvPr/>
        </p:nvSpPr>
        <p:spPr>
          <a:xfrm>
            <a:off x="1097280" y="3535045"/>
            <a:ext cx="4311015" cy="1568450"/>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LD302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总线流量变送器</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FT-101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IC-101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Rectangle 3"/>
          <p:cNvSpPr/>
          <p:nvPr/>
        </p:nvSpPr>
        <p:spPr>
          <a:xfrm>
            <a:off x="1097280" y="5254308"/>
            <a:ext cx="3859213" cy="1189038"/>
          </a:xfrm>
          <a:prstGeom prst="rect">
            <a:avLst/>
          </a:prstGeom>
          <a:noFill/>
          <a:ln w="9525">
            <a:noFill/>
          </a:ln>
        </p:spPr>
        <p:txBody>
          <a:bodyPr>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FP302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总线调节阀</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FCV-102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的输出功能模块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AO</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Rectangle 3"/>
          <p:cNvSpPr/>
          <p:nvPr/>
        </p:nvSpPr>
        <p:spPr>
          <a:xfrm>
            <a:off x="1005840" y="867410"/>
            <a:ext cx="4493895" cy="1014730"/>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1</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FBC</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实现总线仪表功能模块下装。</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p:txBody>
      </p:sp>
      <p:grpSp>
        <p:nvGrpSpPr>
          <p:cNvPr id="18439" name="组合 36"/>
          <p:cNvGrpSpPr/>
          <p:nvPr/>
        </p:nvGrpSpPr>
        <p:grpSpPr>
          <a:xfrm>
            <a:off x="5778818" y="474980"/>
            <a:ext cx="4037012" cy="5969000"/>
            <a:chOff x="6892" y="638"/>
            <a:chExt cx="6358" cy="9401"/>
          </a:xfrm>
        </p:grpSpPr>
        <p:sp>
          <p:nvSpPr>
            <p:cNvPr id="12" name="椭圆 11"/>
            <p:cNvSpPr/>
            <p:nvPr/>
          </p:nvSpPr>
          <p:spPr>
            <a:xfrm>
              <a:off x="10602" y="978"/>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sp>
          <p:nvSpPr>
            <p:cNvPr id="13" name="椭圆 12"/>
            <p:cNvSpPr/>
            <p:nvPr/>
          </p:nvSpPr>
          <p:spPr>
            <a:xfrm>
              <a:off x="10504" y="3358"/>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4" name="椭圆 13"/>
            <p:cNvSpPr/>
            <p:nvPr/>
          </p:nvSpPr>
          <p:spPr>
            <a:xfrm>
              <a:off x="10602" y="5973"/>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5" name="椭圆 14"/>
            <p:cNvSpPr/>
            <p:nvPr/>
          </p:nvSpPr>
          <p:spPr>
            <a:xfrm>
              <a:off x="10701" y="8435"/>
              <a:ext cx="1087" cy="12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A</a:t>
              </a:r>
              <a:r>
                <a:rPr lang="en-US" altLang="zh-CN" sz="1600" strike="noStrike" noProof="1">
                  <a:solidFill>
                    <a:schemeClr val="tx1"/>
                  </a:solidFill>
                  <a:uFillTx/>
                </a:rPr>
                <a:t>O</a:t>
              </a:r>
              <a:endParaRPr lang="en-US" altLang="zh-CN" sz="1600" strike="noStrike" noProof="1">
                <a:solidFill>
                  <a:schemeClr val="tx1"/>
                </a:solidFill>
                <a:uFillTx/>
              </a:endParaRPr>
            </a:p>
          </p:txBody>
        </p:sp>
        <p:sp>
          <p:nvSpPr>
            <p:cNvPr id="16" name="椭圆 15"/>
            <p:cNvSpPr/>
            <p:nvPr/>
          </p:nvSpPr>
          <p:spPr>
            <a:xfrm>
              <a:off x="8057" y="6127"/>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cxnSp>
          <p:nvCxnSpPr>
            <p:cNvPr id="17" name="直接箭头连接符 16"/>
            <p:cNvCxnSpPr/>
            <p:nvPr/>
          </p:nvCxnSpPr>
          <p:spPr>
            <a:xfrm>
              <a:off x="9047" y="6694"/>
              <a:ext cx="15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1097" y="2111"/>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1097" y="4726"/>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169" y="7328"/>
              <a:ext cx="26" cy="11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824" y="4079"/>
              <a:ext cx="6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9808" y="5627"/>
              <a:ext cx="837" cy="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808" y="4079"/>
              <a:ext cx="0" cy="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4" idx="6"/>
            </p:cNvCxnSpPr>
            <p:nvPr/>
          </p:nvCxnSpPr>
          <p:spPr>
            <a:xfrm flipH="1">
              <a:off x="11788" y="6694"/>
              <a:ext cx="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6"/>
            </p:cNvCxnSpPr>
            <p:nvPr/>
          </p:nvCxnSpPr>
          <p:spPr>
            <a:xfrm flipH="1">
              <a:off x="11798" y="9043"/>
              <a:ext cx="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4" idx="6"/>
            </p:cNvCxnSpPr>
            <p:nvPr/>
          </p:nvCxnSpPr>
          <p:spPr>
            <a:xfrm flipV="1">
              <a:off x="12602" y="6775"/>
              <a:ext cx="0" cy="2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355" y="638"/>
              <a:ext cx="3175" cy="44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矩形 27"/>
            <p:cNvSpPr/>
            <p:nvPr/>
          </p:nvSpPr>
          <p:spPr>
            <a:xfrm>
              <a:off x="7526" y="5627"/>
              <a:ext cx="5723"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9" name="矩形 28"/>
            <p:cNvSpPr/>
            <p:nvPr/>
          </p:nvSpPr>
          <p:spPr>
            <a:xfrm>
              <a:off x="9356" y="8049"/>
              <a:ext cx="3894"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8458" name="对象 29">
              <a:hlinkClick r:id="" action="ppaction://ole?verb="/>
            </p:cNvPr>
            <p:cNvGraphicFramePr>
              <a:graphicFrameLocks noChangeAspect="1"/>
            </p:cNvGraphicFramePr>
            <p:nvPr/>
          </p:nvGraphicFramePr>
          <p:xfrm>
            <a:off x="11592" y="978"/>
            <a:ext cx="1220" cy="886"/>
          </p:xfrm>
          <a:graphic>
            <a:graphicData uri="http://schemas.openxmlformats.org/presentationml/2006/ole">
              <mc:AlternateContent xmlns:mc="http://schemas.openxmlformats.org/markup-compatibility/2006">
                <mc:Choice xmlns:v="urn:schemas-microsoft-com:vml" Requires="v">
                  <p:oleObj spid="_x0000_s3086" name="" r:id="rId1" imgW="558800" imgH="405765" progId="Equation.KSEE3">
                    <p:embed/>
                  </p:oleObj>
                </mc:Choice>
                <mc:Fallback>
                  <p:oleObj name="" r:id="rId1" imgW="558800" imgH="405765" progId="Equation.KSEE3">
                    <p:embed/>
                    <p:pic>
                      <p:nvPicPr>
                        <p:cNvPr id="0" name="图片 3085"/>
                        <p:cNvPicPr/>
                        <p:nvPr/>
                      </p:nvPicPr>
                      <p:blipFill>
                        <a:blip r:embed="rId2"/>
                        <a:stretch>
                          <a:fillRect/>
                        </a:stretch>
                      </p:blipFill>
                      <p:spPr>
                        <a:xfrm>
                          <a:off x="11592" y="978"/>
                          <a:ext cx="1220" cy="886"/>
                        </a:xfrm>
                        <a:prstGeom prst="rect">
                          <a:avLst/>
                        </a:prstGeom>
                        <a:noFill/>
                        <a:ln w="38100">
                          <a:noFill/>
                          <a:miter/>
                        </a:ln>
                      </p:spPr>
                    </p:pic>
                  </p:oleObj>
                </mc:Fallback>
              </mc:AlternateContent>
            </a:graphicData>
          </a:graphic>
        </p:graphicFrame>
        <p:graphicFrame>
          <p:nvGraphicFramePr>
            <p:cNvPr id="18459" name="对象 30">
              <a:hlinkClick r:id="" action="ppaction://ole?verb="/>
            </p:cNvPr>
            <p:cNvGraphicFramePr>
              <a:graphicFrameLocks noChangeAspect="1"/>
            </p:cNvGraphicFramePr>
            <p:nvPr/>
          </p:nvGraphicFramePr>
          <p:xfrm>
            <a:off x="6990" y="2306"/>
            <a:ext cx="2366" cy="471"/>
          </p:xfrm>
          <a:graphic>
            <a:graphicData uri="http://schemas.openxmlformats.org/presentationml/2006/ole">
              <mc:AlternateContent xmlns:mc="http://schemas.openxmlformats.org/markup-compatibility/2006">
                <mc:Choice xmlns:v="urn:schemas-microsoft-com:vml" Requires="v">
                  <p:oleObj spid="_x0000_s3089" name="" r:id="rId3" imgW="762000" imgH="165100" progId="Equation.KSEE3">
                    <p:embed/>
                  </p:oleObj>
                </mc:Choice>
                <mc:Fallback>
                  <p:oleObj name="" r:id="rId3" imgW="762000" imgH="165100" progId="Equation.KSEE3">
                    <p:embed/>
                    <p:pic>
                      <p:nvPicPr>
                        <p:cNvPr id="0" name="图片 3088"/>
                        <p:cNvPicPr/>
                        <p:nvPr/>
                      </p:nvPicPr>
                      <p:blipFill>
                        <a:blip r:embed="rId4"/>
                        <a:stretch>
                          <a:fillRect/>
                        </a:stretch>
                      </p:blipFill>
                      <p:spPr>
                        <a:xfrm>
                          <a:off x="6990" y="2306"/>
                          <a:ext cx="2366" cy="471"/>
                        </a:xfrm>
                        <a:prstGeom prst="rect">
                          <a:avLst/>
                        </a:prstGeom>
                        <a:noFill/>
                        <a:ln w="38100">
                          <a:noFill/>
                          <a:miter/>
                        </a:ln>
                      </p:spPr>
                    </p:pic>
                  </p:oleObj>
                </mc:Fallback>
              </mc:AlternateContent>
            </a:graphicData>
          </a:graphic>
        </p:graphicFrame>
        <p:graphicFrame>
          <p:nvGraphicFramePr>
            <p:cNvPr id="18460" name="对象 32">
              <a:hlinkClick r:id="" action="ppaction://ole?verb="/>
            </p:cNvPr>
            <p:cNvGraphicFramePr>
              <a:graphicFrameLocks noChangeAspect="1"/>
            </p:cNvGraphicFramePr>
            <p:nvPr/>
          </p:nvGraphicFramePr>
          <p:xfrm>
            <a:off x="11706" y="3636"/>
            <a:ext cx="1385" cy="886"/>
          </p:xfrm>
          <a:graphic>
            <a:graphicData uri="http://schemas.openxmlformats.org/presentationml/2006/ole">
              <mc:AlternateContent xmlns:mc="http://schemas.openxmlformats.org/markup-compatibility/2006">
                <mc:Choice xmlns:v="urn:schemas-microsoft-com:vml" Requires="v">
                  <p:oleObj spid="_x0000_s3092" name="" r:id="rId5" imgW="634365" imgH="405765" progId="Equation.KSEE3">
                    <p:embed/>
                  </p:oleObj>
                </mc:Choice>
                <mc:Fallback>
                  <p:oleObj name="" r:id="rId5" imgW="634365" imgH="405765" progId="Equation.KSEE3">
                    <p:embed/>
                    <p:pic>
                      <p:nvPicPr>
                        <p:cNvPr id="0" name="图片 3091"/>
                        <p:cNvPicPr/>
                        <p:nvPr/>
                      </p:nvPicPr>
                      <p:blipFill>
                        <a:blip r:embed="rId6"/>
                        <a:stretch>
                          <a:fillRect/>
                        </a:stretch>
                      </p:blipFill>
                      <p:spPr>
                        <a:xfrm>
                          <a:off x="11706" y="3636"/>
                          <a:ext cx="1385" cy="886"/>
                        </a:xfrm>
                        <a:prstGeom prst="rect">
                          <a:avLst/>
                        </a:prstGeom>
                        <a:noFill/>
                        <a:ln w="38100">
                          <a:noFill/>
                          <a:miter/>
                        </a:ln>
                      </p:spPr>
                    </p:pic>
                  </p:oleObj>
                </mc:Fallback>
              </mc:AlternateContent>
            </a:graphicData>
          </a:graphic>
        </p:graphicFrame>
        <p:graphicFrame>
          <p:nvGraphicFramePr>
            <p:cNvPr id="18461" name="对象 34">
              <a:hlinkClick r:id="" action="ppaction://ole?verb="/>
            </p:cNvPr>
            <p:cNvGraphicFramePr>
              <a:graphicFrameLocks noChangeAspect="1"/>
            </p:cNvGraphicFramePr>
            <p:nvPr/>
          </p:nvGraphicFramePr>
          <p:xfrm>
            <a:off x="7526" y="5060"/>
            <a:ext cx="2366" cy="471"/>
          </p:xfrm>
          <a:graphic>
            <a:graphicData uri="http://schemas.openxmlformats.org/presentationml/2006/ole">
              <mc:AlternateContent xmlns:mc="http://schemas.openxmlformats.org/markup-compatibility/2006">
                <mc:Choice xmlns:v="urn:schemas-microsoft-com:vml" Requires="v">
                  <p:oleObj spid="_x0000_s3091" name="" r:id="rId7" imgW="762000" imgH="165100" progId="Equation.KSEE3">
                    <p:embed/>
                  </p:oleObj>
                </mc:Choice>
                <mc:Fallback>
                  <p:oleObj name="" r:id="rId7" imgW="762000" imgH="165100" progId="Equation.KSEE3">
                    <p:embed/>
                    <p:pic>
                      <p:nvPicPr>
                        <p:cNvPr id="0" name="图片 3090"/>
                        <p:cNvPicPr/>
                        <p:nvPr/>
                      </p:nvPicPr>
                      <p:blipFill>
                        <a:blip r:embed="rId8"/>
                        <a:stretch>
                          <a:fillRect/>
                        </a:stretch>
                      </p:blipFill>
                      <p:spPr>
                        <a:xfrm>
                          <a:off x="7526" y="5060"/>
                          <a:ext cx="2366" cy="471"/>
                        </a:xfrm>
                        <a:prstGeom prst="rect">
                          <a:avLst/>
                        </a:prstGeom>
                        <a:noFill/>
                        <a:ln w="38100">
                          <a:noFill/>
                          <a:miter/>
                        </a:ln>
                      </p:spPr>
                    </p:pic>
                  </p:oleObj>
                </mc:Fallback>
              </mc:AlternateContent>
            </a:graphicData>
          </a:graphic>
        </p:graphicFrame>
        <p:graphicFrame>
          <p:nvGraphicFramePr>
            <p:cNvPr id="18462" name="对象 37">
              <a:hlinkClick r:id="" action="ppaction://ole?verb="/>
            </p:cNvPr>
            <p:cNvGraphicFramePr>
              <a:graphicFrameLocks noChangeAspect="1"/>
            </p:cNvGraphicFramePr>
            <p:nvPr/>
          </p:nvGraphicFramePr>
          <p:xfrm>
            <a:off x="6990" y="8809"/>
            <a:ext cx="2366" cy="471"/>
          </p:xfrm>
          <a:graphic>
            <a:graphicData uri="http://schemas.openxmlformats.org/presentationml/2006/ole">
              <mc:AlternateContent xmlns:mc="http://schemas.openxmlformats.org/markup-compatibility/2006">
                <mc:Choice xmlns:v="urn:schemas-microsoft-com:vml" Requires="v">
                  <p:oleObj spid="_x0000_s3090" name="" r:id="rId9" imgW="762000" imgH="165100" progId="Equation.KSEE3">
                    <p:embed/>
                  </p:oleObj>
                </mc:Choice>
                <mc:Fallback>
                  <p:oleObj name="" r:id="rId9" imgW="762000" imgH="165100" progId="Equation.KSEE3">
                    <p:embed/>
                    <p:pic>
                      <p:nvPicPr>
                        <p:cNvPr id="0" name="图片 3089"/>
                        <p:cNvPicPr/>
                        <p:nvPr/>
                      </p:nvPicPr>
                      <p:blipFill>
                        <a:blip r:embed="rId10"/>
                        <a:stretch>
                          <a:fillRect/>
                        </a:stretch>
                      </p:blipFill>
                      <p:spPr>
                        <a:xfrm>
                          <a:off x="6990" y="8809"/>
                          <a:ext cx="2366" cy="471"/>
                        </a:xfrm>
                        <a:prstGeom prst="rect">
                          <a:avLst/>
                        </a:prstGeom>
                        <a:noFill/>
                        <a:ln w="38100">
                          <a:noFill/>
                          <a:miter/>
                        </a:ln>
                      </p:spPr>
                    </p:pic>
                  </p:oleObj>
                </mc:Fallback>
              </mc:AlternateContent>
            </a:graphicData>
          </a:graphic>
        </p:graphicFrame>
        <p:graphicFrame>
          <p:nvGraphicFramePr>
            <p:cNvPr id="18463" name="对象 39">
              <a:hlinkClick r:id="" action="ppaction://ole?verb="/>
            </p:cNvPr>
            <p:cNvGraphicFramePr>
              <a:graphicFrameLocks noChangeAspect="1"/>
            </p:cNvGraphicFramePr>
            <p:nvPr/>
          </p:nvGraphicFramePr>
          <p:xfrm>
            <a:off x="9369" y="6775"/>
            <a:ext cx="1359" cy="886"/>
          </p:xfrm>
          <a:graphic>
            <a:graphicData uri="http://schemas.openxmlformats.org/presentationml/2006/ole">
              <mc:AlternateContent xmlns:mc="http://schemas.openxmlformats.org/markup-compatibility/2006">
                <mc:Choice xmlns:v="urn:schemas-microsoft-com:vml" Requires="v">
                  <p:oleObj spid="_x0000_s3087" name="" r:id="rId11" imgW="622300" imgH="405765" progId="Equation.KSEE3">
                    <p:embed/>
                  </p:oleObj>
                </mc:Choice>
                <mc:Fallback>
                  <p:oleObj name="" r:id="rId11" imgW="622300" imgH="405765" progId="Equation.KSEE3">
                    <p:embed/>
                    <p:pic>
                      <p:nvPicPr>
                        <p:cNvPr id="0" name="图片 3086"/>
                        <p:cNvPicPr/>
                        <p:nvPr/>
                      </p:nvPicPr>
                      <p:blipFill>
                        <a:blip r:embed="rId12"/>
                        <a:stretch>
                          <a:fillRect/>
                        </a:stretch>
                      </p:blipFill>
                      <p:spPr>
                        <a:xfrm>
                          <a:off x="9369" y="6775"/>
                          <a:ext cx="1359" cy="886"/>
                        </a:xfrm>
                        <a:prstGeom prst="rect">
                          <a:avLst/>
                        </a:prstGeom>
                        <a:noFill/>
                        <a:ln w="38100">
                          <a:noFill/>
                          <a:miter/>
                        </a:ln>
                      </p:spPr>
                    </p:pic>
                  </p:oleObj>
                </mc:Fallback>
              </mc:AlternateContent>
            </a:graphicData>
          </a:graphic>
        </p:graphicFrame>
        <p:graphicFrame>
          <p:nvGraphicFramePr>
            <p:cNvPr id="18464" name="对象 41">
              <a:hlinkClick r:id="" action="ppaction://ole?verb="/>
            </p:cNvPr>
            <p:cNvGraphicFramePr>
              <a:graphicFrameLocks noChangeAspect="1"/>
            </p:cNvGraphicFramePr>
            <p:nvPr/>
          </p:nvGraphicFramePr>
          <p:xfrm>
            <a:off x="6892" y="5808"/>
            <a:ext cx="1165" cy="886"/>
          </p:xfrm>
          <a:graphic>
            <a:graphicData uri="http://schemas.openxmlformats.org/presentationml/2006/ole">
              <mc:AlternateContent xmlns:mc="http://schemas.openxmlformats.org/markup-compatibility/2006">
                <mc:Choice xmlns:v="urn:schemas-microsoft-com:vml" Requires="v">
                  <p:oleObj spid="_x0000_s3088" name="" r:id="rId13" imgW="533400" imgH="405765" progId="Equation.KSEE3">
                    <p:embed/>
                  </p:oleObj>
                </mc:Choice>
                <mc:Fallback>
                  <p:oleObj name="" r:id="rId13" imgW="533400" imgH="405765" progId="Equation.KSEE3">
                    <p:embed/>
                    <p:pic>
                      <p:nvPicPr>
                        <p:cNvPr id="0" name="图片 3087"/>
                        <p:cNvPicPr/>
                        <p:nvPr/>
                      </p:nvPicPr>
                      <p:blipFill>
                        <a:blip r:embed="rId14"/>
                        <a:stretch>
                          <a:fillRect/>
                        </a:stretch>
                      </p:blipFill>
                      <p:spPr>
                        <a:xfrm>
                          <a:off x="6892" y="5808"/>
                          <a:ext cx="1165" cy="886"/>
                        </a:xfrm>
                        <a:prstGeom prst="rect">
                          <a:avLst/>
                        </a:prstGeom>
                        <a:noFill/>
                        <a:ln w="38100">
                          <a:noFill/>
                          <a:miter/>
                        </a:ln>
                      </p:spPr>
                    </p:pic>
                  </p:oleObj>
                </mc:Fallback>
              </mc:AlternateContent>
            </a:graphicData>
          </a:graphic>
        </p:graphicFrame>
        <p:graphicFrame>
          <p:nvGraphicFramePr>
            <p:cNvPr id="18465" name="对象 43">
              <a:hlinkClick r:id="" action="ppaction://ole?verb="/>
            </p:cNvPr>
            <p:cNvGraphicFramePr>
              <a:graphicFrameLocks noChangeAspect="1"/>
            </p:cNvGraphicFramePr>
            <p:nvPr/>
          </p:nvGraphicFramePr>
          <p:xfrm>
            <a:off x="9470" y="8766"/>
            <a:ext cx="1386" cy="886"/>
          </p:xfrm>
          <a:graphic>
            <a:graphicData uri="http://schemas.openxmlformats.org/presentationml/2006/ole">
              <mc:AlternateContent xmlns:mc="http://schemas.openxmlformats.org/markup-compatibility/2006">
                <mc:Choice xmlns:v="urn:schemas-microsoft-com:vml" Requires="v">
                  <p:oleObj spid="_x0000_s3093" name="" r:id="rId15" imgW="634365" imgH="405765" progId="Equation.KSEE3">
                    <p:embed/>
                  </p:oleObj>
                </mc:Choice>
                <mc:Fallback>
                  <p:oleObj name="" r:id="rId15" imgW="634365" imgH="405765" progId="Equation.KSEE3">
                    <p:embed/>
                    <p:pic>
                      <p:nvPicPr>
                        <p:cNvPr id="0" name="图片 3092"/>
                        <p:cNvPicPr/>
                        <p:nvPr/>
                      </p:nvPicPr>
                      <p:blipFill>
                        <a:blip r:embed="rId16"/>
                        <a:stretch>
                          <a:fillRect/>
                        </a:stretch>
                      </p:blipFill>
                      <p:spPr>
                        <a:xfrm>
                          <a:off x="9470" y="8766"/>
                          <a:ext cx="1386" cy="886"/>
                        </a:xfrm>
                        <a:prstGeom prst="rect">
                          <a:avLst/>
                        </a:prstGeom>
                        <a:noFill/>
                        <a:ln w="38100">
                          <a:noFill/>
                          <a:miter/>
                        </a:ln>
                      </p:spPr>
                    </p:pic>
                  </p:oleObj>
                </mc:Fallback>
              </mc:AlternateContent>
            </a:graphicData>
          </a:graphic>
        </p:graphicFrame>
      </p:grpSp>
    </p:spTree>
  </p:cSld>
  <p:clrMapOvr>
    <a:masterClrMapping/>
  </p:clrMapOvr>
  <p:transition spd="slow" advClick="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7" name="Rectangle 3"/>
          <p:cNvSpPr/>
          <p:nvPr/>
        </p:nvSpPr>
        <p:spPr>
          <a:xfrm>
            <a:off x="988060" y="1081405"/>
            <a:ext cx="5386705" cy="4892675"/>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2</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FBL</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实现总线仪表功能模块之间连接。</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温度变送器输入功能模块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TT-100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与</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TIC100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流量变送器输入功能模块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FT-101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与</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FIC101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主</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与副</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流量变送器</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输出与调节阀</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FCV-102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反馈信号连接。</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9459" name="组合 54"/>
          <p:cNvGrpSpPr/>
          <p:nvPr/>
        </p:nvGrpSpPr>
        <p:grpSpPr>
          <a:xfrm>
            <a:off x="6958013" y="535940"/>
            <a:ext cx="4394200" cy="5969000"/>
            <a:chOff x="7312" y="1205"/>
            <a:chExt cx="6920" cy="9400"/>
          </a:xfrm>
        </p:grpSpPr>
        <p:grpSp>
          <p:nvGrpSpPr>
            <p:cNvPr id="19460" name="组合 36"/>
            <p:cNvGrpSpPr/>
            <p:nvPr/>
          </p:nvGrpSpPr>
          <p:grpSpPr>
            <a:xfrm>
              <a:off x="7312" y="1205"/>
              <a:ext cx="6358" cy="9401"/>
              <a:chOff x="6892" y="638"/>
              <a:chExt cx="6358" cy="9401"/>
            </a:xfrm>
          </p:grpSpPr>
          <p:sp>
            <p:nvSpPr>
              <p:cNvPr id="12" name="椭圆 11"/>
              <p:cNvSpPr/>
              <p:nvPr/>
            </p:nvSpPr>
            <p:spPr>
              <a:xfrm>
                <a:off x="10602" y="978"/>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sp>
            <p:nvSpPr>
              <p:cNvPr id="13" name="椭圆 12"/>
              <p:cNvSpPr/>
              <p:nvPr/>
            </p:nvSpPr>
            <p:spPr>
              <a:xfrm>
                <a:off x="10504" y="3358"/>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4" name="椭圆 13"/>
              <p:cNvSpPr/>
              <p:nvPr/>
            </p:nvSpPr>
            <p:spPr>
              <a:xfrm>
                <a:off x="10602" y="5973"/>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5" name="椭圆 14"/>
              <p:cNvSpPr/>
              <p:nvPr/>
            </p:nvSpPr>
            <p:spPr>
              <a:xfrm>
                <a:off x="10701" y="8435"/>
                <a:ext cx="1087" cy="12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A</a:t>
                </a:r>
                <a:r>
                  <a:rPr lang="en-US" altLang="zh-CN" sz="1600" strike="noStrike" noProof="1">
                    <a:solidFill>
                      <a:schemeClr val="tx1"/>
                    </a:solidFill>
                    <a:uFillTx/>
                  </a:rPr>
                  <a:t>O</a:t>
                </a:r>
                <a:endParaRPr lang="en-US" altLang="zh-CN" sz="1600" strike="noStrike" noProof="1">
                  <a:solidFill>
                    <a:schemeClr val="tx1"/>
                  </a:solidFill>
                  <a:uFillTx/>
                </a:endParaRPr>
              </a:p>
            </p:txBody>
          </p:sp>
          <p:sp>
            <p:nvSpPr>
              <p:cNvPr id="16" name="椭圆 15"/>
              <p:cNvSpPr/>
              <p:nvPr/>
            </p:nvSpPr>
            <p:spPr>
              <a:xfrm>
                <a:off x="8057" y="6127"/>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cxnSp>
            <p:nvCxnSpPr>
              <p:cNvPr id="17" name="直接箭头连接符 16"/>
              <p:cNvCxnSpPr/>
              <p:nvPr/>
            </p:nvCxnSpPr>
            <p:spPr>
              <a:xfrm>
                <a:off x="9047" y="6694"/>
                <a:ext cx="15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1097" y="2111"/>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1097" y="4726"/>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169" y="7328"/>
                <a:ext cx="26" cy="11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824" y="4079"/>
                <a:ext cx="6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9808" y="5627"/>
                <a:ext cx="837" cy="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808" y="4079"/>
                <a:ext cx="0" cy="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4" idx="6"/>
              </p:cNvCxnSpPr>
              <p:nvPr/>
            </p:nvCxnSpPr>
            <p:spPr>
              <a:xfrm flipH="1">
                <a:off x="11788" y="6694"/>
                <a:ext cx="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6"/>
              </p:cNvCxnSpPr>
              <p:nvPr/>
            </p:nvCxnSpPr>
            <p:spPr>
              <a:xfrm flipH="1">
                <a:off x="11798" y="9043"/>
                <a:ext cx="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4" idx="6"/>
              </p:cNvCxnSpPr>
              <p:nvPr/>
            </p:nvCxnSpPr>
            <p:spPr>
              <a:xfrm flipV="1">
                <a:off x="12602" y="6775"/>
                <a:ext cx="0" cy="2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355" y="638"/>
                <a:ext cx="3175" cy="44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矩形 27"/>
              <p:cNvSpPr/>
              <p:nvPr/>
            </p:nvSpPr>
            <p:spPr>
              <a:xfrm>
                <a:off x="7526" y="5627"/>
                <a:ext cx="5723"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9" name="矩形 28"/>
              <p:cNvSpPr/>
              <p:nvPr/>
            </p:nvSpPr>
            <p:spPr>
              <a:xfrm>
                <a:off x="9356" y="8049"/>
                <a:ext cx="3894"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9479" name="对象 29">
                <a:hlinkClick r:id="" action="ppaction://ole?verb="/>
              </p:cNvPr>
              <p:cNvGraphicFramePr>
                <a:graphicFrameLocks noChangeAspect="1"/>
              </p:cNvGraphicFramePr>
              <p:nvPr/>
            </p:nvGraphicFramePr>
            <p:xfrm>
              <a:off x="11592" y="978"/>
              <a:ext cx="1220" cy="886"/>
            </p:xfrm>
            <a:graphic>
              <a:graphicData uri="http://schemas.openxmlformats.org/presentationml/2006/ole">
                <mc:AlternateContent xmlns:mc="http://schemas.openxmlformats.org/markup-compatibility/2006">
                  <mc:Choice xmlns:v="urn:schemas-microsoft-com:vml" Requires="v">
                    <p:oleObj spid="_x0000_s3094" name="" r:id="rId1" imgW="558800" imgH="405765" progId="Equation.KSEE3">
                      <p:embed/>
                    </p:oleObj>
                  </mc:Choice>
                  <mc:Fallback>
                    <p:oleObj name="" r:id="rId1" imgW="558800" imgH="405765" progId="Equation.KSEE3">
                      <p:embed/>
                      <p:pic>
                        <p:nvPicPr>
                          <p:cNvPr id="0" name="图片 3093"/>
                          <p:cNvPicPr/>
                          <p:nvPr/>
                        </p:nvPicPr>
                        <p:blipFill>
                          <a:blip r:embed="rId2"/>
                          <a:stretch>
                            <a:fillRect/>
                          </a:stretch>
                        </p:blipFill>
                        <p:spPr>
                          <a:xfrm>
                            <a:off x="11592" y="978"/>
                            <a:ext cx="1220" cy="886"/>
                          </a:xfrm>
                          <a:prstGeom prst="rect">
                            <a:avLst/>
                          </a:prstGeom>
                          <a:noFill/>
                          <a:ln w="38100">
                            <a:noFill/>
                            <a:miter/>
                          </a:ln>
                        </p:spPr>
                      </p:pic>
                    </p:oleObj>
                  </mc:Fallback>
                </mc:AlternateContent>
              </a:graphicData>
            </a:graphic>
          </p:graphicFrame>
          <p:graphicFrame>
            <p:nvGraphicFramePr>
              <p:cNvPr id="19480" name="对象 30">
                <a:hlinkClick r:id="" action="ppaction://ole?verb="/>
              </p:cNvPr>
              <p:cNvGraphicFramePr>
                <a:graphicFrameLocks noChangeAspect="1"/>
              </p:cNvGraphicFramePr>
              <p:nvPr/>
            </p:nvGraphicFramePr>
            <p:xfrm>
              <a:off x="6990" y="2306"/>
              <a:ext cx="2366" cy="471"/>
            </p:xfrm>
            <a:graphic>
              <a:graphicData uri="http://schemas.openxmlformats.org/presentationml/2006/ole">
                <mc:AlternateContent xmlns:mc="http://schemas.openxmlformats.org/markup-compatibility/2006">
                  <mc:Choice xmlns:v="urn:schemas-microsoft-com:vml" Requires="v">
                    <p:oleObj spid="_x0000_s3097" name="" r:id="rId3" imgW="762000" imgH="165100" progId="Equation.KSEE3">
                      <p:embed/>
                    </p:oleObj>
                  </mc:Choice>
                  <mc:Fallback>
                    <p:oleObj name="" r:id="rId3" imgW="762000" imgH="165100" progId="Equation.KSEE3">
                      <p:embed/>
                      <p:pic>
                        <p:nvPicPr>
                          <p:cNvPr id="0" name="图片 3096"/>
                          <p:cNvPicPr/>
                          <p:nvPr/>
                        </p:nvPicPr>
                        <p:blipFill>
                          <a:blip r:embed="rId4"/>
                          <a:stretch>
                            <a:fillRect/>
                          </a:stretch>
                        </p:blipFill>
                        <p:spPr>
                          <a:xfrm>
                            <a:off x="6990" y="2306"/>
                            <a:ext cx="2366" cy="471"/>
                          </a:xfrm>
                          <a:prstGeom prst="rect">
                            <a:avLst/>
                          </a:prstGeom>
                          <a:noFill/>
                          <a:ln w="38100">
                            <a:noFill/>
                            <a:miter/>
                          </a:ln>
                        </p:spPr>
                      </p:pic>
                    </p:oleObj>
                  </mc:Fallback>
                </mc:AlternateContent>
              </a:graphicData>
            </a:graphic>
          </p:graphicFrame>
          <p:graphicFrame>
            <p:nvGraphicFramePr>
              <p:cNvPr id="19481" name="对象 32">
                <a:hlinkClick r:id="" action="ppaction://ole?verb="/>
              </p:cNvPr>
              <p:cNvGraphicFramePr>
                <a:graphicFrameLocks noChangeAspect="1"/>
              </p:cNvGraphicFramePr>
              <p:nvPr/>
            </p:nvGraphicFramePr>
            <p:xfrm>
              <a:off x="11706" y="3636"/>
              <a:ext cx="1385" cy="886"/>
            </p:xfrm>
            <a:graphic>
              <a:graphicData uri="http://schemas.openxmlformats.org/presentationml/2006/ole">
                <mc:AlternateContent xmlns:mc="http://schemas.openxmlformats.org/markup-compatibility/2006">
                  <mc:Choice xmlns:v="urn:schemas-microsoft-com:vml" Requires="v">
                    <p:oleObj spid="_x0000_s3100" name="" r:id="rId5" imgW="634365" imgH="405765" progId="Equation.KSEE3">
                      <p:embed/>
                    </p:oleObj>
                  </mc:Choice>
                  <mc:Fallback>
                    <p:oleObj name="" r:id="rId5" imgW="634365" imgH="405765" progId="Equation.KSEE3">
                      <p:embed/>
                      <p:pic>
                        <p:nvPicPr>
                          <p:cNvPr id="0" name="图片 3099"/>
                          <p:cNvPicPr/>
                          <p:nvPr/>
                        </p:nvPicPr>
                        <p:blipFill>
                          <a:blip r:embed="rId6"/>
                          <a:stretch>
                            <a:fillRect/>
                          </a:stretch>
                        </p:blipFill>
                        <p:spPr>
                          <a:xfrm>
                            <a:off x="11706" y="3636"/>
                            <a:ext cx="1385" cy="886"/>
                          </a:xfrm>
                          <a:prstGeom prst="rect">
                            <a:avLst/>
                          </a:prstGeom>
                          <a:noFill/>
                          <a:ln w="38100">
                            <a:noFill/>
                            <a:miter/>
                          </a:ln>
                        </p:spPr>
                      </p:pic>
                    </p:oleObj>
                  </mc:Fallback>
                </mc:AlternateContent>
              </a:graphicData>
            </a:graphic>
          </p:graphicFrame>
          <p:graphicFrame>
            <p:nvGraphicFramePr>
              <p:cNvPr id="19482" name="对象 34">
                <a:hlinkClick r:id="" action="ppaction://ole?verb="/>
              </p:cNvPr>
              <p:cNvGraphicFramePr>
                <a:graphicFrameLocks noChangeAspect="1"/>
              </p:cNvGraphicFramePr>
              <p:nvPr/>
            </p:nvGraphicFramePr>
            <p:xfrm>
              <a:off x="7526" y="5060"/>
              <a:ext cx="2366" cy="471"/>
            </p:xfrm>
            <a:graphic>
              <a:graphicData uri="http://schemas.openxmlformats.org/presentationml/2006/ole">
                <mc:AlternateContent xmlns:mc="http://schemas.openxmlformats.org/markup-compatibility/2006">
                  <mc:Choice xmlns:v="urn:schemas-microsoft-com:vml" Requires="v">
                    <p:oleObj spid="_x0000_s3099" name="" r:id="rId7" imgW="762000" imgH="165100" progId="Equation.KSEE3">
                      <p:embed/>
                    </p:oleObj>
                  </mc:Choice>
                  <mc:Fallback>
                    <p:oleObj name="" r:id="rId7" imgW="762000" imgH="165100" progId="Equation.KSEE3">
                      <p:embed/>
                      <p:pic>
                        <p:nvPicPr>
                          <p:cNvPr id="0" name="图片 3098"/>
                          <p:cNvPicPr/>
                          <p:nvPr/>
                        </p:nvPicPr>
                        <p:blipFill>
                          <a:blip r:embed="rId8"/>
                          <a:stretch>
                            <a:fillRect/>
                          </a:stretch>
                        </p:blipFill>
                        <p:spPr>
                          <a:xfrm>
                            <a:off x="7526" y="5060"/>
                            <a:ext cx="2366" cy="471"/>
                          </a:xfrm>
                          <a:prstGeom prst="rect">
                            <a:avLst/>
                          </a:prstGeom>
                          <a:noFill/>
                          <a:ln w="38100">
                            <a:noFill/>
                            <a:miter/>
                          </a:ln>
                        </p:spPr>
                      </p:pic>
                    </p:oleObj>
                  </mc:Fallback>
                </mc:AlternateContent>
              </a:graphicData>
            </a:graphic>
          </p:graphicFrame>
          <p:graphicFrame>
            <p:nvGraphicFramePr>
              <p:cNvPr id="19483" name="对象 37">
                <a:hlinkClick r:id="" action="ppaction://ole?verb="/>
              </p:cNvPr>
              <p:cNvGraphicFramePr>
                <a:graphicFrameLocks noChangeAspect="1"/>
              </p:cNvGraphicFramePr>
              <p:nvPr/>
            </p:nvGraphicFramePr>
            <p:xfrm>
              <a:off x="6990" y="8809"/>
              <a:ext cx="2366" cy="471"/>
            </p:xfrm>
            <a:graphic>
              <a:graphicData uri="http://schemas.openxmlformats.org/presentationml/2006/ole">
                <mc:AlternateContent xmlns:mc="http://schemas.openxmlformats.org/markup-compatibility/2006">
                  <mc:Choice xmlns:v="urn:schemas-microsoft-com:vml" Requires="v">
                    <p:oleObj spid="_x0000_s3098" name="" r:id="rId9" imgW="762000" imgH="165100" progId="Equation.KSEE3">
                      <p:embed/>
                    </p:oleObj>
                  </mc:Choice>
                  <mc:Fallback>
                    <p:oleObj name="" r:id="rId9" imgW="762000" imgH="165100" progId="Equation.KSEE3">
                      <p:embed/>
                      <p:pic>
                        <p:nvPicPr>
                          <p:cNvPr id="0" name="图片 3097"/>
                          <p:cNvPicPr/>
                          <p:nvPr/>
                        </p:nvPicPr>
                        <p:blipFill>
                          <a:blip r:embed="rId10"/>
                          <a:stretch>
                            <a:fillRect/>
                          </a:stretch>
                        </p:blipFill>
                        <p:spPr>
                          <a:xfrm>
                            <a:off x="6990" y="8809"/>
                            <a:ext cx="2366" cy="471"/>
                          </a:xfrm>
                          <a:prstGeom prst="rect">
                            <a:avLst/>
                          </a:prstGeom>
                          <a:noFill/>
                          <a:ln w="38100">
                            <a:noFill/>
                            <a:miter/>
                          </a:ln>
                        </p:spPr>
                      </p:pic>
                    </p:oleObj>
                  </mc:Fallback>
                </mc:AlternateContent>
              </a:graphicData>
            </a:graphic>
          </p:graphicFrame>
          <p:graphicFrame>
            <p:nvGraphicFramePr>
              <p:cNvPr id="19484" name="对象 39">
                <a:hlinkClick r:id="" action="ppaction://ole?verb="/>
              </p:cNvPr>
              <p:cNvGraphicFramePr>
                <a:graphicFrameLocks noChangeAspect="1"/>
              </p:cNvGraphicFramePr>
              <p:nvPr/>
            </p:nvGraphicFramePr>
            <p:xfrm>
              <a:off x="9369" y="6775"/>
              <a:ext cx="1359" cy="886"/>
            </p:xfrm>
            <a:graphic>
              <a:graphicData uri="http://schemas.openxmlformats.org/presentationml/2006/ole">
                <mc:AlternateContent xmlns:mc="http://schemas.openxmlformats.org/markup-compatibility/2006">
                  <mc:Choice xmlns:v="urn:schemas-microsoft-com:vml" Requires="v">
                    <p:oleObj spid="_x0000_s3095" name="" r:id="rId11" imgW="622300" imgH="405765" progId="Equation.KSEE3">
                      <p:embed/>
                    </p:oleObj>
                  </mc:Choice>
                  <mc:Fallback>
                    <p:oleObj name="" r:id="rId11" imgW="622300" imgH="405765" progId="Equation.KSEE3">
                      <p:embed/>
                      <p:pic>
                        <p:nvPicPr>
                          <p:cNvPr id="0" name="图片 3094"/>
                          <p:cNvPicPr/>
                          <p:nvPr/>
                        </p:nvPicPr>
                        <p:blipFill>
                          <a:blip r:embed="rId12"/>
                          <a:stretch>
                            <a:fillRect/>
                          </a:stretch>
                        </p:blipFill>
                        <p:spPr>
                          <a:xfrm>
                            <a:off x="9369" y="6775"/>
                            <a:ext cx="1359" cy="886"/>
                          </a:xfrm>
                          <a:prstGeom prst="rect">
                            <a:avLst/>
                          </a:prstGeom>
                          <a:noFill/>
                          <a:ln w="38100">
                            <a:noFill/>
                            <a:miter/>
                          </a:ln>
                        </p:spPr>
                      </p:pic>
                    </p:oleObj>
                  </mc:Fallback>
                </mc:AlternateContent>
              </a:graphicData>
            </a:graphic>
          </p:graphicFrame>
          <p:graphicFrame>
            <p:nvGraphicFramePr>
              <p:cNvPr id="19485" name="对象 41">
                <a:hlinkClick r:id="" action="ppaction://ole?verb="/>
              </p:cNvPr>
              <p:cNvGraphicFramePr>
                <a:graphicFrameLocks noChangeAspect="1"/>
              </p:cNvGraphicFramePr>
              <p:nvPr/>
            </p:nvGraphicFramePr>
            <p:xfrm>
              <a:off x="6892" y="5808"/>
              <a:ext cx="1165" cy="886"/>
            </p:xfrm>
            <a:graphic>
              <a:graphicData uri="http://schemas.openxmlformats.org/presentationml/2006/ole">
                <mc:AlternateContent xmlns:mc="http://schemas.openxmlformats.org/markup-compatibility/2006">
                  <mc:Choice xmlns:v="urn:schemas-microsoft-com:vml" Requires="v">
                    <p:oleObj spid="_x0000_s3096" name="" r:id="rId13" imgW="533400" imgH="405765" progId="Equation.KSEE3">
                      <p:embed/>
                    </p:oleObj>
                  </mc:Choice>
                  <mc:Fallback>
                    <p:oleObj name="" r:id="rId13" imgW="533400" imgH="405765" progId="Equation.KSEE3">
                      <p:embed/>
                      <p:pic>
                        <p:nvPicPr>
                          <p:cNvPr id="0" name="图片 3095"/>
                          <p:cNvPicPr/>
                          <p:nvPr/>
                        </p:nvPicPr>
                        <p:blipFill>
                          <a:blip r:embed="rId14"/>
                          <a:stretch>
                            <a:fillRect/>
                          </a:stretch>
                        </p:blipFill>
                        <p:spPr>
                          <a:xfrm>
                            <a:off x="6892" y="5808"/>
                            <a:ext cx="1165" cy="886"/>
                          </a:xfrm>
                          <a:prstGeom prst="rect">
                            <a:avLst/>
                          </a:prstGeom>
                          <a:noFill/>
                          <a:ln w="38100">
                            <a:noFill/>
                            <a:miter/>
                          </a:ln>
                        </p:spPr>
                      </p:pic>
                    </p:oleObj>
                  </mc:Fallback>
                </mc:AlternateContent>
              </a:graphicData>
            </a:graphic>
          </p:graphicFrame>
          <p:graphicFrame>
            <p:nvGraphicFramePr>
              <p:cNvPr id="19486" name="对象 43">
                <a:hlinkClick r:id="" action="ppaction://ole?verb="/>
              </p:cNvPr>
              <p:cNvGraphicFramePr>
                <a:graphicFrameLocks noChangeAspect="1"/>
              </p:cNvGraphicFramePr>
              <p:nvPr/>
            </p:nvGraphicFramePr>
            <p:xfrm>
              <a:off x="9470" y="8766"/>
              <a:ext cx="1386" cy="886"/>
            </p:xfrm>
            <a:graphic>
              <a:graphicData uri="http://schemas.openxmlformats.org/presentationml/2006/ole">
                <mc:AlternateContent xmlns:mc="http://schemas.openxmlformats.org/markup-compatibility/2006">
                  <mc:Choice xmlns:v="urn:schemas-microsoft-com:vml" Requires="v">
                    <p:oleObj spid="_x0000_s3101" name="" r:id="rId15" imgW="634365" imgH="405765" progId="Equation.KSEE3">
                      <p:embed/>
                    </p:oleObj>
                  </mc:Choice>
                  <mc:Fallback>
                    <p:oleObj name="" r:id="rId15" imgW="634365" imgH="405765" progId="Equation.KSEE3">
                      <p:embed/>
                      <p:pic>
                        <p:nvPicPr>
                          <p:cNvPr id="0" name="图片 3100"/>
                          <p:cNvPicPr/>
                          <p:nvPr/>
                        </p:nvPicPr>
                        <p:blipFill>
                          <a:blip r:embed="rId16"/>
                          <a:stretch>
                            <a:fillRect/>
                          </a:stretch>
                        </p:blipFill>
                        <p:spPr>
                          <a:xfrm>
                            <a:off x="9470" y="8766"/>
                            <a:ext cx="1386" cy="886"/>
                          </a:xfrm>
                          <a:prstGeom prst="rect">
                            <a:avLst/>
                          </a:prstGeom>
                          <a:noFill/>
                          <a:ln w="38100">
                            <a:noFill/>
                            <a:miter/>
                          </a:ln>
                        </p:spPr>
                      </p:pic>
                    </p:oleObj>
                  </mc:Fallback>
                </mc:AlternateContent>
              </a:graphicData>
            </a:graphic>
          </p:graphicFrame>
        </p:grpSp>
        <p:graphicFrame>
          <p:nvGraphicFramePr>
            <p:cNvPr id="19487" name="对象 1">
              <a:hlinkClick r:id="" action="ppaction://ole?verb="/>
            </p:cNvPr>
            <p:cNvGraphicFramePr>
              <a:graphicFrameLocks noChangeAspect="1"/>
            </p:cNvGraphicFramePr>
            <p:nvPr/>
          </p:nvGraphicFramePr>
          <p:xfrm>
            <a:off x="10510" y="2678"/>
            <a:ext cx="1007" cy="476"/>
          </p:xfrm>
          <a:graphic>
            <a:graphicData uri="http://schemas.openxmlformats.org/presentationml/2006/ole">
              <mc:AlternateContent xmlns:mc="http://schemas.openxmlformats.org/markup-compatibility/2006">
                <mc:Choice xmlns:v="urn:schemas-microsoft-com:vml" Requires="v">
                  <p:oleObj spid="_x0000_s3102" name="" r:id="rId17" imgW="330200" imgH="190500" progId="Equation.KSEE3">
                    <p:embed/>
                  </p:oleObj>
                </mc:Choice>
                <mc:Fallback>
                  <p:oleObj name="" r:id="rId17" imgW="330200" imgH="190500" progId="Equation.KSEE3">
                    <p:embed/>
                    <p:pic>
                      <p:nvPicPr>
                        <p:cNvPr id="0" name="图片 3101"/>
                        <p:cNvPicPr/>
                        <p:nvPr/>
                      </p:nvPicPr>
                      <p:blipFill>
                        <a:blip r:embed="rId18"/>
                        <a:stretch>
                          <a:fillRect/>
                        </a:stretch>
                      </p:blipFill>
                      <p:spPr>
                        <a:xfrm>
                          <a:off x="10510" y="2678"/>
                          <a:ext cx="1007" cy="476"/>
                        </a:xfrm>
                        <a:prstGeom prst="rect">
                          <a:avLst/>
                        </a:prstGeom>
                        <a:noFill/>
                        <a:ln w="38100">
                          <a:noFill/>
                          <a:miter/>
                        </a:ln>
                      </p:spPr>
                    </p:pic>
                  </p:oleObj>
                </mc:Fallback>
              </mc:AlternateContent>
            </a:graphicData>
          </a:graphic>
        </p:graphicFrame>
        <p:graphicFrame>
          <p:nvGraphicFramePr>
            <p:cNvPr id="19488" name="对象 2">
              <a:hlinkClick r:id="" action="ppaction://ole?verb="/>
            </p:cNvPr>
            <p:cNvGraphicFramePr>
              <a:graphicFrameLocks noChangeAspect="1"/>
            </p:cNvGraphicFramePr>
            <p:nvPr/>
          </p:nvGraphicFramePr>
          <p:xfrm>
            <a:off x="10510" y="5293"/>
            <a:ext cx="1007" cy="476"/>
          </p:xfrm>
          <a:graphic>
            <a:graphicData uri="http://schemas.openxmlformats.org/presentationml/2006/ole">
              <mc:AlternateContent xmlns:mc="http://schemas.openxmlformats.org/markup-compatibility/2006">
                <mc:Choice xmlns:v="urn:schemas-microsoft-com:vml" Requires="v">
                  <p:oleObj spid="_x0000_s3103" name="" r:id="rId19" imgW="330200" imgH="190500" progId="Equation.KSEE3">
                    <p:embed/>
                  </p:oleObj>
                </mc:Choice>
                <mc:Fallback>
                  <p:oleObj name="" r:id="rId19" imgW="330200" imgH="190500" progId="Equation.KSEE3">
                    <p:embed/>
                    <p:pic>
                      <p:nvPicPr>
                        <p:cNvPr id="0" name="图片 3102"/>
                        <p:cNvPicPr/>
                        <p:nvPr/>
                      </p:nvPicPr>
                      <p:blipFill>
                        <a:blip r:embed="rId18"/>
                        <a:stretch>
                          <a:fillRect/>
                        </a:stretch>
                      </p:blipFill>
                      <p:spPr>
                        <a:xfrm>
                          <a:off x="10510" y="5293"/>
                          <a:ext cx="1007" cy="476"/>
                        </a:xfrm>
                        <a:prstGeom prst="rect">
                          <a:avLst/>
                        </a:prstGeom>
                        <a:noFill/>
                        <a:ln w="38100">
                          <a:noFill/>
                          <a:miter/>
                        </a:ln>
                      </p:spPr>
                    </p:pic>
                  </p:oleObj>
                </mc:Fallback>
              </mc:AlternateContent>
            </a:graphicData>
          </a:graphic>
        </p:graphicFrame>
        <p:graphicFrame>
          <p:nvGraphicFramePr>
            <p:cNvPr id="19489" name="对象 3">
              <a:hlinkClick r:id="" action="ppaction://ole?verb="/>
            </p:cNvPr>
            <p:cNvGraphicFramePr>
              <a:graphicFrameLocks noChangeAspect="1"/>
            </p:cNvGraphicFramePr>
            <p:nvPr/>
          </p:nvGraphicFramePr>
          <p:xfrm>
            <a:off x="10504" y="3449"/>
            <a:ext cx="1085" cy="476"/>
          </p:xfrm>
          <a:graphic>
            <a:graphicData uri="http://schemas.openxmlformats.org/presentationml/2006/ole">
              <mc:AlternateContent xmlns:mc="http://schemas.openxmlformats.org/markup-compatibility/2006">
                <mc:Choice xmlns:v="urn:schemas-microsoft-com:vml" Requires="v">
                  <p:oleObj spid="_x0000_s3104" name="" r:id="rId20" imgW="355600" imgH="190500" progId="Equation.KSEE3">
                    <p:embed/>
                  </p:oleObj>
                </mc:Choice>
                <mc:Fallback>
                  <p:oleObj name="" r:id="rId20" imgW="355600" imgH="190500" progId="Equation.KSEE3">
                    <p:embed/>
                    <p:pic>
                      <p:nvPicPr>
                        <p:cNvPr id="0" name="图片 3103"/>
                        <p:cNvPicPr/>
                        <p:nvPr/>
                      </p:nvPicPr>
                      <p:blipFill>
                        <a:blip r:embed="rId21"/>
                        <a:stretch>
                          <a:fillRect/>
                        </a:stretch>
                      </p:blipFill>
                      <p:spPr>
                        <a:xfrm>
                          <a:off x="10504" y="3449"/>
                          <a:ext cx="1085" cy="476"/>
                        </a:xfrm>
                        <a:prstGeom prst="rect">
                          <a:avLst/>
                        </a:prstGeom>
                        <a:noFill/>
                        <a:ln w="38100">
                          <a:noFill/>
                          <a:miter/>
                        </a:ln>
                      </p:spPr>
                    </p:pic>
                  </p:oleObj>
                </mc:Fallback>
              </mc:AlternateContent>
            </a:graphicData>
          </a:graphic>
        </p:graphicFrame>
        <p:graphicFrame>
          <p:nvGraphicFramePr>
            <p:cNvPr id="19490" name="对象 5">
              <a:hlinkClick r:id="" action="ppaction://ole?verb="/>
            </p:cNvPr>
            <p:cNvGraphicFramePr>
              <a:graphicFrameLocks noChangeAspect="1"/>
            </p:cNvGraphicFramePr>
            <p:nvPr/>
          </p:nvGraphicFramePr>
          <p:xfrm>
            <a:off x="9237" y="3925"/>
            <a:ext cx="2015" cy="476"/>
          </p:xfrm>
          <a:graphic>
            <a:graphicData uri="http://schemas.openxmlformats.org/presentationml/2006/ole">
              <mc:AlternateContent xmlns:mc="http://schemas.openxmlformats.org/markup-compatibility/2006">
                <mc:Choice xmlns:v="urn:schemas-microsoft-com:vml" Requires="v">
                  <p:oleObj spid="_x0000_s3105" name="" r:id="rId22" imgW="660400" imgH="190500" progId="Equation.KSEE3">
                    <p:embed/>
                  </p:oleObj>
                </mc:Choice>
                <mc:Fallback>
                  <p:oleObj name="" r:id="rId22" imgW="660400" imgH="190500" progId="Equation.KSEE3">
                    <p:embed/>
                    <p:pic>
                      <p:nvPicPr>
                        <p:cNvPr id="0" name="图片 3104"/>
                        <p:cNvPicPr/>
                        <p:nvPr/>
                      </p:nvPicPr>
                      <p:blipFill>
                        <a:blip r:embed="rId23"/>
                        <a:stretch>
                          <a:fillRect/>
                        </a:stretch>
                      </p:blipFill>
                      <p:spPr>
                        <a:xfrm>
                          <a:off x="9237" y="3925"/>
                          <a:ext cx="2015" cy="476"/>
                        </a:xfrm>
                        <a:prstGeom prst="rect">
                          <a:avLst/>
                        </a:prstGeom>
                        <a:noFill/>
                        <a:ln w="38100">
                          <a:noFill/>
                          <a:miter/>
                        </a:ln>
                      </p:spPr>
                    </p:pic>
                  </p:oleObj>
                </mc:Fallback>
              </mc:AlternateContent>
            </a:graphicData>
          </a:graphic>
        </p:graphicFrame>
        <p:graphicFrame>
          <p:nvGraphicFramePr>
            <p:cNvPr id="19491" name="对象 8">
              <a:hlinkClick r:id="" action="ppaction://ole?verb="/>
            </p:cNvPr>
            <p:cNvGraphicFramePr>
              <a:graphicFrameLocks noChangeAspect="1"/>
            </p:cNvGraphicFramePr>
            <p:nvPr/>
          </p:nvGraphicFramePr>
          <p:xfrm>
            <a:off x="9480" y="6375"/>
            <a:ext cx="1977" cy="476"/>
          </p:xfrm>
          <a:graphic>
            <a:graphicData uri="http://schemas.openxmlformats.org/presentationml/2006/ole">
              <mc:AlternateContent xmlns:mc="http://schemas.openxmlformats.org/markup-compatibility/2006">
                <mc:Choice xmlns:v="urn:schemas-microsoft-com:vml" Requires="v">
                  <p:oleObj spid="_x0000_s3106" name="" r:id="rId24" imgW="647700" imgH="190500" progId="Equation.KSEE3">
                    <p:embed/>
                  </p:oleObj>
                </mc:Choice>
                <mc:Fallback>
                  <p:oleObj name="" r:id="rId24" imgW="647700" imgH="190500" progId="Equation.KSEE3">
                    <p:embed/>
                    <p:pic>
                      <p:nvPicPr>
                        <p:cNvPr id="0" name="图片 3105"/>
                        <p:cNvPicPr/>
                        <p:nvPr/>
                      </p:nvPicPr>
                      <p:blipFill>
                        <a:blip r:embed="rId25"/>
                        <a:stretch>
                          <a:fillRect/>
                        </a:stretch>
                      </p:blipFill>
                      <p:spPr>
                        <a:xfrm>
                          <a:off x="9480" y="6375"/>
                          <a:ext cx="1977" cy="476"/>
                        </a:xfrm>
                        <a:prstGeom prst="rect">
                          <a:avLst/>
                        </a:prstGeom>
                        <a:noFill/>
                        <a:ln w="38100">
                          <a:noFill/>
                          <a:miter/>
                        </a:ln>
                      </p:spPr>
                    </p:pic>
                  </p:oleObj>
                </mc:Fallback>
              </mc:AlternateContent>
            </a:graphicData>
          </a:graphic>
        </p:graphicFrame>
        <p:graphicFrame>
          <p:nvGraphicFramePr>
            <p:cNvPr id="19492" name="对象 10">
              <a:hlinkClick r:id="" action="ppaction://ole?verb="/>
            </p:cNvPr>
            <p:cNvGraphicFramePr>
              <a:graphicFrameLocks noChangeAspect="1"/>
            </p:cNvGraphicFramePr>
            <p:nvPr/>
          </p:nvGraphicFramePr>
          <p:xfrm>
            <a:off x="12208" y="9743"/>
            <a:ext cx="1977" cy="476"/>
          </p:xfrm>
          <a:graphic>
            <a:graphicData uri="http://schemas.openxmlformats.org/presentationml/2006/ole">
              <mc:AlternateContent xmlns:mc="http://schemas.openxmlformats.org/markup-compatibility/2006">
                <mc:Choice xmlns:v="urn:schemas-microsoft-com:vml" Requires="v">
                  <p:oleObj spid="_x0000_s3107" name="" r:id="rId26" imgW="647700" imgH="190500" progId="Equation.KSEE3">
                    <p:embed/>
                  </p:oleObj>
                </mc:Choice>
                <mc:Fallback>
                  <p:oleObj name="" r:id="rId26" imgW="647700" imgH="190500" progId="Equation.KSEE3">
                    <p:embed/>
                    <p:pic>
                      <p:nvPicPr>
                        <p:cNvPr id="0" name="图片 3106"/>
                        <p:cNvPicPr/>
                        <p:nvPr/>
                      </p:nvPicPr>
                      <p:blipFill>
                        <a:blip r:embed="rId25"/>
                        <a:stretch>
                          <a:fillRect/>
                        </a:stretch>
                      </p:blipFill>
                      <p:spPr>
                        <a:xfrm>
                          <a:off x="12208" y="9743"/>
                          <a:ext cx="1977" cy="476"/>
                        </a:xfrm>
                        <a:prstGeom prst="rect">
                          <a:avLst/>
                        </a:prstGeom>
                        <a:noFill/>
                        <a:ln w="38100">
                          <a:noFill/>
                          <a:miter/>
                        </a:ln>
                      </p:spPr>
                    </p:pic>
                  </p:oleObj>
                </mc:Fallback>
              </mc:AlternateContent>
            </a:graphicData>
          </a:graphic>
        </p:graphicFrame>
        <p:graphicFrame>
          <p:nvGraphicFramePr>
            <p:cNvPr id="19493" name="对象 46">
              <a:hlinkClick r:id="" action="ppaction://ole?verb="/>
            </p:cNvPr>
            <p:cNvGraphicFramePr>
              <a:graphicFrameLocks noChangeAspect="1"/>
            </p:cNvGraphicFramePr>
            <p:nvPr/>
          </p:nvGraphicFramePr>
          <p:xfrm>
            <a:off x="11457" y="5867"/>
            <a:ext cx="1977" cy="508"/>
          </p:xfrm>
          <a:graphic>
            <a:graphicData uri="http://schemas.openxmlformats.org/presentationml/2006/ole">
              <mc:AlternateContent xmlns:mc="http://schemas.openxmlformats.org/markup-compatibility/2006">
                <mc:Choice xmlns:v="urn:schemas-microsoft-com:vml" Requires="v">
                  <p:oleObj spid="_x0000_s3108" name="" r:id="rId27" imgW="647700" imgH="203200" progId="Equation.KSEE3">
                    <p:embed/>
                  </p:oleObj>
                </mc:Choice>
                <mc:Fallback>
                  <p:oleObj name="" r:id="rId27" imgW="647700" imgH="203200" progId="Equation.KSEE3">
                    <p:embed/>
                    <p:pic>
                      <p:nvPicPr>
                        <p:cNvPr id="0" name="图片 3107"/>
                        <p:cNvPicPr/>
                        <p:nvPr/>
                      </p:nvPicPr>
                      <p:blipFill>
                        <a:blip r:embed="rId28"/>
                        <a:stretch>
                          <a:fillRect/>
                        </a:stretch>
                      </p:blipFill>
                      <p:spPr>
                        <a:xfrm>
                          <a:off x="11457" y="5867"/>
                          <a:ext cx="1977" cy="508"/>
                        </a:xfrm>
                        <a:prstGeom prst="rect">
                          <a:avLst/>
                        </a:prstGeom>
                        <a:noFill/>
                        <a:ln w="38100">
                          <a:noFill/>
                          <a:miter/>
                        </a:ln>
                      </p:spPr>
                    </p:pic>
                  </p:oleObj>
                </mc:Fallback>
              </mc:AlternateContent>
            </a:graphicData>
          </a:graphic>
        </p:graphicFrame>
        <p:graphicFrame>
          <p:nvGraphicFramePr>
            <p:cNvPr id="19494" name="对象 48">
              <a:hlinkClick r:id="" action="ppaction://ole?verb="/>
            </p:cNvPr>
            <p:cNvGraphicFramePr>
              <a:graphicFrameLocks noChangeAspect="1"/>
            </p:cNvGraphicFramePr>
            <p:nvPr/>
          </p:nvGraphicFramePr>
          <p:xfrm>
            <a:off x="12218" y="6580"/>
            <a:ext cx="2015" cy="476"/>
          </p:xfrm>
          <a:graphic>
            <a:graphicData uri="http://schemas.openxmlformats.org/presentationml/2006/ole">
              <mc:AlternateContent xmlns:mc="http://schemas.openxmlformats.org/markup-compatibility/2006">
                <mc:Choice xmlns:v="urn:schemas-microsoft-com:vml" Requires="v">
                  <p:oleObj spid="_x0000_s3109" name="" r:id="rId29" imgW="660400" imgH="190500" progId="Equation.KSEE3">
                    <p:embed/>
                  </p:oleObj>
                </mc:Choice>
                <mc:Fallback>
                  <p:oleObj name="" r:id="rId29" imgW="660400" imgH="190500" progId="Equation.KSEE3">
                    <p:embed/>
                    <p:pic>
                      <p:nvPicPr>
                        <p:cNvPr id="0" name="图片 3108"/>
                        <p:cNvPicPr/>
                        <p:nvPr/>
                      </p:nvPicPr>
                      <p:blipFill>
                        <a:blip r:embed="rId23"/>
                        <a:stretch>
                          <a:fillRect/>
                        </a:stretch>
                      </p:blipFill>
                      <p:spPr>
                        <a:xfrm>
                          <a:off x="12218" y="6580"/>
                          <a:ext cx="2015" cy="476"/>
                        </a:xfrm>
                        <a:prstGeom prst="rect">
                          <a:avLst/>
                        </a:prstGeom>
                        <a:noFill/>
                        <a:ln w="38100">
                          <a:noFill/>
                          <a:miter/>
                        </a:ln>
                      </p:spPr>
                    </p:pic>
                  </p:oleObj>
                </mc:Fallback>
              </mc:AlternateContent>
            </a:graphicData>
          </a:graphic>
        </p:graphicFrame>
        <p:graphicFrame>
          <p:nvGraphicFramePr>
            <p:cNvPr id="19495" name="对象 50">
              <a:hlinkClick r:id="" action="ppaction://ole?verb="/>
            </p:cNvPr>
            <p:cNvGraphicFramePr>
              <a:graphicFrameLocks noChangeAspect="1"/>
            </p:cNvGraphicFramePr>
            <p:nvPr/>
          </p:nvGraphicFramePr>
          <p:xfrm>
            <a:off x="11589" y="7981"/>
            <a:ext cx="1007" cy="476"/>
          </p:xfrm>
          <a:graphic>
            <a:graphicData uri="http://schemas.openxmlformats.org/presentationml/2006/ole">
              <mc:AlternateContent xmlns:mc="http://schemas.openxmlformats.org/markup-compatibility/2006">
                <mc:Choice xmlns:v="urn:schemas-microsoft-com:vml" Requires="v">
                  <p:oleObj spid="_x0000_s3110" name="" r:id="rId30" imgW="330200" imgH="190500" progId="Equation.KSEE3">
                    <p:embed/>
                  </p:oleObj>
                </mc:Choice>
                <mc:Fallback>
                  <p:oleObj name="" r:id="rId30" imgW="330200" imgH="190500" progId="Equation.KSEE3">
                    <p:embed/>
                    <p:pic>
                      <p:nvPicPr>
                        <p:cNvPr id="0" name="图片 3109"/>
                        <p:cNvPicPr/>
                        <p:nvPr/>
                      </p:nvPicPr>
                      <p:blipFill>
                        <a:blip r:embed="rId18"/>
                        <a:stretch>
                          <a:fillRect/>
                        </a:stretch>
                      </p:blipFill>
                      <p:spPr>
                        <a:xfrm>
                          <a:off x="11589" y="7981"/>
                          <a:ext cx="1007" cy="476"/>
                        </a:xfrm>
                        <a:prstGeom prst="rect">
                          <a:avLst/>
                        </a:prstGeom>
                        <a:noFill/>
                        <a:ln w="38100">
                          <a:noFill/>
                          <a:miter/>
                        </a:ln>
                      </p:spPr>
                    </p:pic>
                  </p:oleObj>
                </mc:Fallback>
              </mc:AlternateContent>
            </a:graphicData>
          </a:graphic>
        </p:graphicFrame>
        <p:graphicFrame>
          <p:nvGraphicFramePr>
            <p:cNvPr id="19496" name="对象 52">
              <a:hlinkClick r:id="" action="ppaction://ole?verb="/>
            </p:cNvPr>
            <p:cNvGraphicFramePr>
              <a:graphicFrameLocks noChangeAspect="1"/>
            </p:cNvGraphicFramePr>
            <p:nvPr/>
          </p:nvGraphicFramePr>
          <p:xfrm>
            <a:off x="10530" y="8526"/>
            <a:ext cx="1085" cy="476"/>
          </p:xfrm>
          <a:graphic>
            <a:graphicData uri="http://schemas.openxmlformats.org/presentationml/2006/ole">
              <mc:AlternateContent xmlns:mc="http://schemas.openxmlformats.org/markup-compatibility/2006">
                <mc:Choice xmlns:v="urn:schemas-microsoft-com:vml" Requires="v">
                  <p:oleObj spid="_x0000_s3111" name="" r:id="rId31" imgW="355600" imgH="190500" progId="Equation.KSEE3">
                    <p:embed/>
                  </p:oleObj>
                </mc:Choice>
                <mc:Fallback>
                  <p:oleObj name="" r:id="rId31" imgW="355600" imgH="190500" progId="Equation.KSEE3">
                    <p:embed/>
                    <p:pic>
                      <p:nvPicPr>
                        <p:cNvPr id="0" name="图片 3110"/>
                        <p:cNvPicPr/>
                        <p:nvPr/>
                      </p:nvPicPr>
                      <p:blipFill>
                        <a:blip r:embed="rId21"/>
                        <a:stretch>
                          <a:fillRect/>
                        </a:stretch>
                      </p:blipFill>
                      <p:spPr>
                        <a:xfrm>
                          <a:off x="10530" y="8526"/>
                          <a:ext cx="1085" cy="476"/>
                        </a:xfrm>
                        <a:prstGeom prst="rect">
                          <a:avLst/>
                        </a:prstGeom>
                        <a:noFill/>
                        <a:ln w="38100">
                          <a:noFill/>
                          <a:miter/>
                        </a:ln>
                      </p:spPr>
                    </p:pic>
                  </p:oleObj>
                </mc:Fallback>
              </mc:AlternateContent>
            </a:graphicData>
          </a:graphic>
        </p:graphicFrame>
      </p:grpSp>
    </p:spTree>
  </p:cSld>
  <p:clrMapOvr>
    <a:masterClrMapping/>
  </p:clrMapOvr>
  <p:transition spd="slow" advClick="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0482" name="Rectangle 3"/>
          <p:cNvSpPr/>
          <p:nvPr/>
        </p:nvSpPr>
        <p:spPr>
          <a:xfrm>
            <a:off x="1167130" y="770890"/>
            <a:ext cx="504571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9.4 </a:t>
            </a:r>
            <a:r>
              <a:rPr lang="zh-CN" altLang="en-US" b="1" dirty="0">
                <a:latin typeface="Times New Roman" panose="02020603050405020304" pitchFamily="18" charset="0"/>
              </a:rPr>
              <a:t>现场总线组态基本步骤</a:t>
            </a:r>
            <a:endParaRPr lang="zh-CN" altLang="en-US" sz="2400" b="1" dirty="0">
              <a:latin typeface="Times New Roman" panose="02020603050405020304" pitchFamily="18" charset="0"/>
            </a:endParaRPr>
          </a:p>
        </p:txBody>
      </p:sp>
      <p:sp>
        <p:nvSpPr>
          <p:cNvPr id="20483" name="Rectangle 3"/>
          <p:cNvSpPr/>
          <p:nvPr/>
        </p:nvSpPr>
        <p:spPr>
          <a:xfrm>
            <a:off x="956628" y="2613025"/>
            <a:ext cx="6159500" cy="521970"/>
          </a:xfrm>
          <a:prstGeom prst="rect">
            <a:avLst/>
          </a:prstGeom>
          <a:noFill/>
          <a:ln w="9525">
            <a:noFill/>
          </a:ln>
        </p:spPr>
        <p:txBody>
          <a:bodyPr anchor="t">
            <a:spAutoFit/>
          </a:bodyPr>
          <a:p>
            <a:pPr>
              <a:spcBef>
                <a:spcPct val="50000"/>
              </a:spcBef>
            </a:pPr>
            <a:r>
              <a:rPr lang="en-US" b="1" dirty="0">
                <a:latin typeface="Times New Roman" panose="02020603050405020304" pitchFamily="18" charset="0"/>
              </a:rPr>
              <a:t>1</a:t>
            </a:r>
            <a:r>
              <a:rPr lang="zh-CN" altLang="en-US" b="1" dirty="0">
                <a:latin typeface="Times New Roman" panose="02020603050405020304" pitchFamily="18" charset="0"/>
              </a:rPr>
              <a:t>、</a:t>
            </a:r>
            <a:r>
              <a:rPr lang="zh-CN" altLang="en-US" b="1" dirty="0">
                <a:latin typeface="Times New Roman" panose="02020603050405020304" pitchFamily="18" charset="0"/>
              </a:rPr>
              <a:t>增加现场总线设备</a:t>
            </a:r>
            <a:endParaRPr lang="zh-CN" altLang="en-US" b="1" dirty="0">
              <a:latin typeface="Times New Roman" panose="02020603050405020304" pitchFamily="18" charset="0"/>
            </a:endParaRPr>
          </a:p>
        </p:txBody>
      </p:sp>
      <p:pic>
        <p:nvPicPr>
          <p:cNvPr id="20484" name="图片 6" descr="IMG_4628"/>
          <p:cNvPicPr>
            <a:picLocks noChangeAspect="1"/>
          </p:cNvPicPr>
          <p:nvPr/>
        </p:nvPicPr>
        <p:blipFill>
          <a:blip r:embed="rId1"/>
          <a:srcRect l="941" t="7547" r="2821" b="8400"/>
          <a:stretch>
            <a:fillRect/>
          </a:stretch>
        </p:blipFill>
        <p:spPr>
          <a:xfrm>
            <a:off x="6025515" y="3134678"/>
            <a:ext cx="4527550" cy="3152775"/>
          </a:xfrm>
          <a:prstGeom prst="rect">
            <a:avLst/>
          </a:prstGeom>
          <a:noFill/>
          <a:ln w="9525">
            <a:noFill/>
          </a:ln>
        </p:spPr>
      </p:pic>
      <p:pic>
        <p:nvPicPr>
          <p:cNvPr id="20485" name="图片 4" descr="IMG_4629"/>
          <p:cNvPicPr>
            <a:picLocks noChangeAspect="1"/>
          </p:cNvPicPr>
          <p:nvPr/>
        </p:nvPicPr>
        <p:blipFill>
          <a:blip r:embed="rId2"/>
          <a:srcRect l="11218" t="5975" r="14653" b="13959"/>
          <a:stretch>
            <a:fillRect/>
          </a:stretch>
        </p:blipFill>
        <p:spPr>
          <a:xfrm>
            <a:off x="956628" y="3069273"/>
            <a:ext cx="4560887" cy="3284537"/>
          </a:xfrm>
          <a:prstGeom prst="rect">
            <a:avLst/>
          </a:prstGeom>
          <a:noFill/>
          <a:ln w="9525">
            <a:noFill/>
          </a:ln>
        </p:spPr>
      </p:pic>
      <p:sp>
        <p:nvSpPr>
          <p:cNvPr id="9" name="Rectangle 3"/>
          <p:cNvSpPr/>
          <p:nvPr/>
        </p:nvSpPr>
        <p:spPr>
          <a:xfrm>
            <a:off x="956945" y="1292860"/>
            <a:ext cx="10160000" cy="1383665"/>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FF</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总线</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在工程师站编辑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FBC</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文件实现组态</a:t>
            </a:r>
            <a:endPar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组态内容：</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物理接口</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PCI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、通道号、现场总线仪表位号、各个仪表使用的功能块及其参数。</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对话框方式组态。</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p:txBody>
      </p:sp>
      <p:sp>
        <p:nvSpPr>
          <p:cNvPr id="18434" name="Rectangle 3"/>
          <p:cNvSpPr/>
          <p:nvPr/>
        </p:nvSpPr>
        <p:spPr>
          <a:xfrm>
            <a:off x="4343400" y="6397625"/>
            <a:ext cx="528891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9-10 </a:t>
            </a:r>
            <a:r>
              <a:rPr lang="zh-CN" altLang="en-US" sz="2400" b="1" dirty="0">
                <a:latin typeface="Times New Roman" panose="02020603050405020304" pitchFamily="18" charset="0"/>
              </a:rPr>
              <a:t>增加</a:t>
            </a:r>
            <a:r>
              <a:rPr lang="en-US" altLang="zh-CN" sz="2400" b="1" dirty="0">
                <a:latin typeface="Times New Roman" panose="02020603050405020304" pitchFamily="18" charset="0"/>
              </a:rPr>
              <a:t>FCS</a:t>
            </a:r>
            <a:r>
              <a:rPr lang="zh-CN" altLang="en-US" sz="2400" b="1" dirty="0">
                <a:latin typeface="Times New Roman" panose="02020603050405020304" pitchFamily="18" charset="0"/>
              </a:rPr>
              <a:t>设备组态</a:t>
            </a:r>
            <a:r>
              <a:rPr lang="en-US" altLang="zh-CN" sz="2400" b="1" dirty="0">
                <a:latin typeface="Times New Roman" panose="02020603050405020304" pitchFamily="18" charset="0"/>
              </a:rPr>
              <a:t> </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1506" name="图片 2" descr="IMG_4627"/>
          <p:cNvPicPr>
            <a:picLocks noChangeAspect="1"/>
          </p:cNvPicPr>
          <p:nvPr/>
        </p:nvPicPr>
        <p:blipFill>
          <a:blip r:embed="rId1"/>
          <a:srcRect l="11641" t="14044" r="2980" b="30312"/>
          <a:stretch>
            <a:fillRect/>
          </a:stretch>
        </p:blipFill>
        <p:spPr>
          <a:xfrm>
            <a:off x="882015" y="1564005"/>
            <a:ext cx="9137650" cy="3969385"/>
          </a:xfrm>
          <a:prstGeom prst="rect">
            <a:avLst/>
          </a:prstGeom>
          <a:noFill/>
          <a:ln w="9525">
            <a:noFill/>
          </a:ln>
        </p:spPr>
      </p:pic>
      <p:sp>
        <p:nvSpPr>
          <p:cNvPr id="21507" name="Rectangle 3"/>
          <p:cNvSpPr/>
          <p:nvPr/>
        </p:nvSpPr>
        <p:spPr>
          <a:xfrm>
            <a:off x="881698" y="902653"/>
            <a:ext cx="4221162" cy="523875"/>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增加现场总线设备列表</a:t>
            </a:r>
            <a:endParaRPr lang="zh-CN" altLang="en-US" b="1" dirty="0">
              <a:latin typeface="Times New Roman" panose="02020603050405020304" pitchFamily="18" charset="0"/>
            </a:endParaRPr>
          </a:p>
        </p:txBody>
      </p:sp>
      <p:sp>
        <p:nvSpPr>
          <p:cNvPr id="3" name="Rectangle 3"/>
          <p:cNvSpPr/>
          <p:nvPr/>
        </p:nvSpPr>
        <p:spPr>
          <a:xfrm>
            <a:off x="2370773" y="5725795"/>
            <a:ext cx="6159500" cy="521970"/>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图</a:t>
            </a:r>
            <a:r>
              <a:rPr lang="en-US" altLang="zh-CN" b="1" dirty="0">
                <a:latin typeface="Times New Roman" panose="02020603050405020304" pitchFamily="18" charset="0"/>
              </a:rPr>
              <a:t>9-11  </a:t>
            </a:r>
            <a:r>
              <a:rPr lang="zh-CN" altLang="en-US" b="1" dirty="0">
                <a:latin typeface="Times New Roman" panose="02020603050405020304" pitchFamily="18" charset="0"/>
              </a:rPr>
              <a:t>查看</a:t>
            </a:r>
            <a:r>
              <a:rPr lang="en-US" altLang="zh-CN" b="1" dirty="0">
                <a:latin typeface="Times New Roman" panose="02020603050405020304" pitchFamily="18" charset="0"/>
              </a:rPr>
              <a:t>FCS</a:t>
            </a:r>
            <a:r>
              <a:rPr lang="zh-CN" altLang="en-US" b="1" dirty="0">
                <a:latin typeface="Times New Roman" panose="02020603050405020304" pitchFamily="18" charset="0"/>
              </a:rPr>
              <a:t>增加的设备</a:t>
            </a:r>
            <a:endParaRPr lang="zh-CN" altLang="en-US" b="1" dirty="0">
              <a:latin typeface="Times New Roman" panose="02020603050405020304" pitchFamily="18" charset="0"/>
            </a:endParaRPr>
          </a:p>
        </p:txBody>
      </p:sp>
    </p:spTree>
  </p:cSld>
  <p:clrMapOvr>
    <a:masterClrMapping/>
  </p:clrMapOvr>
  <p:transition spd="slow" advClick="0">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4098" name="Rectangle 3"/>
          <p:cNvSpPr/>
          <p:nvPr/>
        </p:nvSpPr>
        <p:spPr>
          <a:xfrm>
            <a:off x="992505" y="1367790"/>
            <a:ext cx="10194925" cy="1383665"/>
          </a:xfrm>
          <a:prstGeom prst="rect">
            <a:avLst/>
          </a:prstGeom>
          <a:noFill/>
          <a:ln w="9525">
            <a:noFill/>
          </a:ln>
        </p:spPr>
        <p:txBody>
          <a:bodyPr wrap="square" anchor="t">
            <a:spAutoFit/>
          </a:bodyPr>
          <a:p>
            <a:pPr>
              <a:spcBef>
                <a:spcPct val="50000"/>
              </a:spcBef>
            </a:pPr>
            <a:r>
              <a:rPr lang="en-US" altLang="zh-CN" sz="2400" dirty="0">
                <a:latin typeface="Times New Roman" panose="02020603050405020304" pitchFamily="18" charset="0"/>
                <a:sym typeface="+mn-ea"/>
              </a:rPr>
              <a:t>1</a:t>
            </a:r>
            <a:r>
              <a:rPr lang="zh-CN" altLang="en-US" sz="2400" dirty="0">
                <a:latin typeface="Times New Roman" panose="02020603050405020304" pitchFamily="18" charset="0"/>
                <a:sym typeface="+mn-ea"/>
              </a:rPr>
              <a:t>、</a:t>
            </a:r>
            <a:r>
              <a:rPr lang="en-US" altLang="zh-CN" sz="2400" dirty="0">
                <a:latin typeface="Times New Roman" panose="02020603050405020304" pitchFamily="18" charset="0"/>
                <a:sym typeface="+mn-ea"/>
              </a:rPr>
              <a:t>F</a:t>
            </a:r>
            <a:r>
              <a:rPr lang="zh-CN" altLang="en-US" sz="2400" dirty="0">
                <a:latin typeface="Times New Roman" panose="02020603050405020304" pitchFamily="18" charset="0"/>
                <a:sym typeface="+mn-ea"/>
              </a:rPr>
              <a:t>CS定义</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安装在制造或过程的现场装置与控制室内的自动化控制装置之间的数字式、串行、多点通信的数据总线为现场总线。</a:t>
            </a:r>
            <a:endParaRPr lang="zh-CN" altLang="en-US" sz="2400" b="1" dirty="0">
              <a:latin typeface="Times New Roman" panose="02020603050405020304" pitchFamily="18" charset="0"/>
            </a:endParaRPr>
          </a:p>
        </p:txBody>
      </p:sp>
      <p:pic>
        <p:nvPicPr>
          <p:cNvPr id="4" name="Picture 7"/>
          <p:cNvPicPr>
            <a:picLocks noChangeAspect="1"/>
          </p:cNvPicPr>
          <p:nvPr/>
        </p:nvPicPr>
        <p:blipFill>
          <a:blip r:embed="rId1"/>
          <a:stretch>
            <a:fillRect/>
          </a:stretch>
        </p:blipFill>
        <p:spPr>
          <a:xfrm>
            <a:off x="6597968" y="2585085"/>
            <a:ext cx="4419600" cy="3609975"/>
          </a:xfrm>
          <a:prstGeom prst="rect">
            <a:avLst/>
          </a:prstGeom>
          <a:noFill/>
          <a:ln w="9525">
            <a:noFill/>
          </a:ln>
        </p:spPr>
      </p:pic>
      <p:grpSp>
        <p:nvGrpSpPr>
          <p:cNvPr id="5" name="组合 2"/>
          <p:cNvGrpSpPr/>
          <p:nvPr/>
        </p:nvGrpSpPr>
        <p:grpSpPr>
          <a:xfrm>
            <a:off x="1217613" y="3597275"/>
            <a:ext cx="4270375" cy="1917700"/>
            <a:chOff x="-23986" y="3578548"/>
            <a:chExt cx="4270438" cy="1917700"/>
          </a:xfrm>
        </p:grpSpPr>
        <p:grpSp>
          <p:nvGrpSpPr>
            <p:cNvPr id="6" name="组合 12291"/>
            <p:cNvGrpSpPr/>
            <p:nvPr/>
          </p:nvGrpSpPr>
          <p:grpSpPr>
            <a:xfrm>
              <a:off x="-23986" y="3578548"/>
              <a:ext cx="4176037" cy="1917700"/>
              <a:chOff x="0" y="0"/>
              <a:chExt cx="3027" cy="1208"/>
            </a:xfrm>
          </p:grpSpPr>
          <p:sp>
            <p:nvSpPr>
              <p:cNvPr id="7" name="矩形 12292"/>
              <p:cNvSpPr/>
              <p:nvPr/>
            </p:nvSpPr>
            <p:spPr>
              <a:xfrm>
                <a:off x="136"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操作员站</a:t>
                </a:r>
                <a:endParaRPr lang="zh-CN" altLang="en-US" sz="2000" b="1" dirty="0">
                  <a:latin typeface="Times New Roman" panose="02020603050405020304" pitchFamily="18" charset="0"/>
                </a:endParaRPr>
              </a:p>
            </p:txBody>
          </p:sp>
          <p:sp>
            <p:nvSpPr>
              <p:cNvPr id="8" name="矩形 12294"/>
              <p:cNvSpPr/>
              <p:nvPr/>
            </p:nvSpPr>
            <p:spPr>
              <a:xfrm>
                <a:off x="1202"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工程师站</a:t>
                </a:r>
                <a:endParaRPr lang="zh-CN" altLang="en-US" sz="2000" b="1" dirty="0">
                  <a:latin typeface="Times New Roman" panose="02020603050405020304" pitchFamily="18" charset="0"/>
                </a:endParaRPr>
              </a:p>
            </p:txBody>
          </p:sp>
          <p:sp>
            <p:nvSpPr>
              <p:cNvPr id="9" name="文本框 12295"/>
              <p:cNvSpPr txBox="1"/>
              <p:nvPr/>
            </p:nvSpPr>
            <p:spPr>
              <a:xfrm>
                <a:off x="862" y="59"/>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0" name="直接连接符 12296"/>
              <p:cNvSpPr/>
              <p:nvPr/>
            </p:nvSpPr>
            <p:spPr>
              <a:xfrm>
                <a:off x="0" y="499"/>
                <a:ext cx="3027" cy="0"/>
              </a:xfrm>
              <a:prstGeom prst="line">
                <a:avLst/>
              </a:prstGeom>
              <a:ln w="9525" cap="flat" cmpd="sng">
                <a:solidFill>
                  <a:schemeClr val="tx1"/>
                </a:solidFill>
                <a:prstDash val="solid"/>
                <a:round/>
                <a:headEnd type="none" w="med" len="med"/>
                <a:tailEnd type="none" w="med" len="med"/>
              </a:ln>
            </p:spPr>
          </p:sp>
          <p:sp>
            <p:nvSpPr>
              <p:cNvPr id="11" name="直接连接符 12297"/>
              <p:cNvSpPr/>
              <p:nvPr/>
            </p:nvSpPr>
            <p:spPr>
              <a:xfrm>
                <a:off x="544" y="273"/>
                <a:ext cx="0" cy="226"/>
              </a:xfrm>
              <a:prstGeom prst="line">
                <a:avLst/>
              </a:prstGeom>
              <a:ln w="9525" cap="flat" cmpd="sng">
                <a:solidFill>
                  <a:schemeClr val="tx1"/>
                </a:solidFill>
                <a:prstDash val="solid"/>
                <a:round/>
                <a:headEnd type="none" w="med" len="med"/>
                <a:tailEnd type="none" w="med" len="med"/>
              </a:ln>
            </p:spPr>
          </p:sp>
          <p:sp>
            <p:nvSpPr>
              <p:cNvPr id="12" name="直接连接符 12298"/>
              <p:cNvSpPr/>
              <p:nvPr/>
            </p:nvSpPr>
            <p:spPr>
              <a:xfrm>
                <a:off x="1452" y="273"/>
                <a:ext cx="0" cy="226"/>
              </a:xfrm>
              <a:prstGeom prst="line">
                <a:avLst/>
              </a:prstGeom>
              <a:ln w="9525" cap="flat" cmpd="sng">
                <a:solidFill>
                  <a:schemeClr val="tx1"/>
                </a:solidFill>
                <a:prstDash val="solid"/>
                <a:round/>
                <a:headEnd type="none" w="med" len="med"/>
                <a:tailEnd type="none" w="med" len="med"/>
              </a:ln>
            </p:spPr>
          </p:sp>
          <p:sp>
            <p:nvSpPr>
              <p:cNvPr id="13" name="直接连接符 12299"/>
              <p:cNvSpPr/>
              <p:nvPr/>
            </p:nvSpPr>
            <p:spPr>
              <a:xfrm>
                <a:off x="612" y="499"/>
                <a:ext cx="0" cy="382"/>
              </a:xfrm>
              <a:prstGeom prst="line">
                <a:avLst/>
              </a:prstGeom>
              <a:ln w="9525" cap="flat" cmpd="sng">
                <a:solidFill>
                  <a:schemeClr val="tx1"/>
                </a:solidFill>
                <a:prstDash val="solid"/>
                <a:round/>
                <a:headEnd type="none" w="med" len="med"/>
                <a:tailEnd type="none" w="med" len="med"/>
              </a:ln>
            </p:spPr>
          </p:sp>
          <p:sp>
            <p:nvSpPr>
              <p:cNvPr id="14" name="直接连接符 12302"/>
              <p:cNvSpPr/>
              <p:nvPr/>
            </p:nvSpPr>
            <p:spPr>
              <a:xfrm>
                <a:off x="2154" y="499"/>
                <a:ext cx="0" cy="373"/>
              </a:xfrm>
              <a:prstGeom prst="line">
                <a:avLst/>
              </a:prstGeom>
              <a:ln w="9525" cap="flat" cmpd="sng">
                <a:solidFill>
                  <a:schemeClr val="tx1"/>
                </a:solidFill>
                <a:prstDash val="solid"/>
                <a:round/>
                <a:headEnd type="none" w="med" len="med"/>
                <a:tailEnd type="none" w="med" len="med"/>
              </a:ln>
            </p:spPr>
          </p:sp>
          <p:sp>
            <p:nvSpPr>
              <p:cNvPr id="15" name="文本框 12303"/>
              <p:cNvSpPr txBox="1"/>
              <p:nvPr/>
            </p:nvSpPr>
            <p:spPr>
              <a:xfrm>
                <a:off x="1678" y="545"/>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6" name="文本框 12304"/>
              <p:cNvSpPr txBox="1"/>
              <p:nvPr/>
            </p:nvSpPr>
            <p:spPr>
              <a:xfrm>
                <a:off x="1157" y="881"/>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7" name="矩形 12312"/>
              <p:cNvSpPr/>
              <p:nvPr/>
            </p:nvSpPr>
            <p:spPr>
              <a:xfrm>
                <a:off x="22" y="881"/>
                <a:ext cx="1180" cy="290"/>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现场总线仪表</a:t>
                </a:r>
                <a:endParaRPr lang="zh-CN" altLang="en-US" sz="2000" b="1" dirty="0">
                  <a:latin typeface="Times New Roman" panose="02020603050405020304" pitchFamily="18" charset="0"/>
                </a:endParaRPr>
              </a:p>
            </p:txBody>
          </p:sp>
          <p:sp>
            <p:nvSpPr>
              <p:cNvPr id="18" name="矩形 12313"/>
              <p:cNvSpPr/>
              <p:nvPr/>
            </p:nvSpPr>
            <p:spPr>
              <a:xfrm>
                <a:off x="1564" y="876"/>
                <a:ext cx="1180" cy="290"/>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现场总线仪表</a:t>
                </a:r>
                <a:endParaRPr lang="zh-CN" altLang="en-US" sz="2000" b="1" dirty="0">
                  <a:latin typeface="Times New Roman" panose="02020603050405020304" pitchFamily="18" charset="0"/>
                </a:endParaRPr>
              </a:p>
            </p:txBody>
          </p:sp>
        </p:grpSp>
        <p:sp>
          <p:nvSpPr>
            <p:cNvPr id="19" name="矩形 1"/>
            <p:cNvSpPr/>
            <p:nvPr/>
          </p:nvSpPr>
          <p:spPr>
            <a:xfrm>
              <a:off x="2824268" y="3833669"/>
              <a:ext cx="1422184" cy="461665"/>
            </a:xfrm>
            <a:prstGeom prst="rect">
              <a:avLst/>
            </a:prstGeom>
            <a:noFill/>
            <a:ln w="9525">
              <a:noFill/>
            </a:ln>
          </p:spPr>
          <p:txBody>
            <a:bodyPr wrap="none" anchor="t">
              <a:spAutoFit/>
            </a:bodyPr>
            <a:p>
              <a:r>
                <a:rPr lang="zh-CN" altLang="en-US" sz="2400" b="1" dirty="0">
                  <a:solidFill>
                    <a:srgbClr val="FF0000"/>
                  </a:solidFill>
                  <a:latin typeface="Times New Roman" panose="02020603050405020304" pitchFamily="18" charset="0"/>
                </a:rPr>
                <a:t>现场总线</a:t>
              </a:r>
              <a:endParaRPr lang="zh-CN" altLang="en-US" sz="2400" dirty="0">
                <a:solidFill>
                  <a:srgbClr val="FF0000"/>
                </a:solidFill>
                <a:latin typeface="Arial" panose="020B0604020202020204" pitchFamily="34" charset="0"/>
              </a:endParaRPr>
            </a:p>
          </p:txBody>
        </p:sp>
      </p:grpSp>
      <p:sp>
        <p:nvSpPr>
          <p:cNvPr id="3074" name="Text Box 3"/>
          <p:cNvSpPr txBox="1"/>
          <p:nvPr/>
        </p:nvSpPr>
        <p:spPr>
          <a:xfrm>
            <a:off x="992505" y="84582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9.1 </a:t>
            </a:r>
            <a:r>
              <a:rPr lang="zh-CN" altLang="en-US" b="1" dirty="0">
                <a:latin typeface="Times New Roman" panose="02020603050405020304" pitchFamily="18" charset="0"/>
              </a:rPr>
              <a:t>现场总线概述</a:t>
            </a:r>
            <a:endParaRPr lang="zh-CN" altLang="en-US" b="1" dirty="0">
              <a:latin typeface="Times New Roman" panose="02020603050405020304" pitchFamily="18" charset="0"/>
            </a:endParaRPr>
          </a:p>
        </p:txBody>
      </p:sp>
    </p:spTree>
  </p:cSld>
  <p:clrMapOvr>
    <a:masterClrMapping/>
  </p:clrMapOvr>
  <p:transition spd="slow" advClick="0">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2530" name="Rectangle 3"/>
          <p:cNvSpPr/>
          <p:nvPr/>
        </p:nvSpPr>
        <p:spPr>
          <a:xfrm>
            <a:off x="682625" y="744538"/>
            <a:ext cx="6159500" cy="521970"/>
          </a:xfrm>
          <a:prstGeom prst="rect">
            <a:avLst/>
          </a:prstGeom>
          <a:noFill/>
          <a:ln w="9525">
            <a:noFill/>
          </a:ln>
        </p:spPr>
        <p:txBody>
          <a:bodyPr anchor="t">
            <a:spAutoFit/>
          </a:bodyPr>
          <a:p>
            <a:pPr>
              <a:spcBef>
                <a:spcPct val="50000"/>
              </a:spcBef>
            </a:pPr>
            <a:r>
              <a:rPr lang="en-US" b="1" dirty="0">
                <a:latin typeface="Times New Roman" panose="02020603050405020304" pitchFamily="18" charset="0"/>
              </a:rPr>
              <a:t>2</a:t>
            </a:r>
            <a:r>
              <a:rPr lang="zh-CN" altLang="en-US" b="1" dirty="0">
                <a:latin typeface="Times New Roman" panose="02020603050405020304" pitchFamily="18" charset="0"/>
              </a:rPr>
              <a:t>、</a:t>
            </a:r>
            <a:r>
              <a:rPr lang="zh-CN" altLang="en-US" b="1" dirty="0">
                <a:latin typeface="Times New Roman" panose="02020603050405020304" pitchFamily="18" charset="0"/>
              </a:rPr>
              <a:t>增加控制设备功能块</a:t>
            </a:r>
            <a:endParaRPr lang="zh-CN" altLang="en-US" b="1" dirty="0">
              <a:latin typeface="Times New Roman" panose="02020603050405020304" pitchFamily="18" charset="0"/>
            </a:endParaRPr>
          </a:p>
        </p:txBody>
      </p:sp>
      <p:pic>
        <p:nvPicPr>
          <p:cNvPr id="22531" name="图片 3" descr="IMG_4631"/>
          <p:cNvPicPr>
            <a:picLocks noChangeAspect="1"/>
          </p:cNvPicPr>
          <p:nvPr/>
        </p:nvPicPr>
        <p:blipFill>
          <a:blip r:embed="rId1"/>
          <a:srcRect l="10574" t="9299" r="7053" b="16013"/>
          <a:stretch>
            <a:fillRect/>
          </a:stretch>
        </p:blipFill>
        <p:spPr>
          <a:xfrm>
            <a:off x="1472565" y="1266825"/>
            <a:ext cx="7613015" cy="4601845"/>
          </a:xfrm>
          <a:prstGeom prst="rect">
            <a:avLst/>
          </a:prstGeom>
          <a:noFill/>
          <a:ln w="9525">
            <a:noFill/>
          </a:ln>
        </p:spPr>
      </p:pic>
      <p:sp>
        <p:nvSpPr>
          <p:cNvPr id="22532" name="Rectangle 3"/>
          <p:cNvSpPr/>
          <p:nvPr/>
        </p:nvSpPr>
        <p:spPr>
          <a:xfrm>
            <a:off x="2061210" y="5868670"/>
            <a:ext cx="684593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9-12</a:t>
            </a:r>
            <a:r>
              <a:rPr lang="zh-CN" altLang="en-US" sz="2400" b="1" dirty="0">
                <a:latin typeface="Times New Roman" panose="02020603050405020304" pitchFamily="18" charset="0"/>
              </a:rPr>
              <a:t>增加标签</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内</a:t>
            </a: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TT100</a:t>
            </a:r>
            <a:r>
              <a:rPr lang="zh-CN" altLang="en-US" sz="2400" b="1" dirty="0">
                <a:latin typeface="Times New Roman" panose="02020603050405020304" pitchFamily="18" charset="0"/>
              </a:rPr>
              <a:t>输入功能块</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3554" name="图片 2" descr="IMG_4635"/>
          <p:cNvPicPr>
            <a:picLocks noChangeAspect="1"/>
          </p:cNvPicPr>
          <p:nvPr/>
        </p:nvPicPr>
        <p:blipFill>
          <a:blip r:embed="rId1"/>
          <a:srcRect l="24312" t="10825" r="28036"/>
          <a:stretch>
            <a:fillRect/>
          </a:stretch>
        </p:blipFill>
        <p:spPr>
          <a:xfrm>
            <a:off x="6079490" y="720725"/>
            <a:ext cx="4495165" cy="5608955"/>
          </a:xfrm>
          <a:prstGeom prst="rect">
            <a:avLst/>
          </a:prstGeom>
          <a:noFill/>
          <a:ln w="9525">
            <a:noFill/>
          </a:ln>
        </p:spPr>
      </p:pic>
      <p:sp>
        <p:nvSpPr>
          <p:cNvPr id="23555" name="Rectangle 3"/>
          <p:cNvSpPr/>
          <p:nvPr/>
        </p:nvSpPr>
        <p:spPr>
          <a:xfrm>
            <a:off x="1444625" y="1125855"/>
            <a:ext cx="3820795" cy="1014730"/>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所需设备及功能块列表</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下拉式菜单</a:t>
            </a:r>
            <a:endParaRPr lang="zh-CN" altLang="en-US" sz="2400" b="1" dirty="0">
              <a:latin typeface="Times New Roman" panose="02020603050405020304" pitchFamily="18" charset="0"/>
            </a:endParaRPr>
          </a:p>
        </p:txBody>
      </p:sp>
      <p:sp>
        <p:nvSpPr>
          <p:cNvPr id="22532" name="Rectangle 3"/>
          <p:cNvSpPr/>
          <p:nvPr/>
        </p:nvSpPr>
        <p:spPr>
          <a:xfrm>
            <a:off x="3120390" y="6094730"/>
            <a:ext cx="32054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9-13 </a:t>
            </a:r>
            <a:r>
              <a:rPr lang="zh-CN" altLang="en-US" sz="2400" b="1" dirty="0">
                <a:latin typeface="Times New Roman" panose="02020603050405020304" pitchFamily="18" charset="0"/>
              </a:rPr>
              <a:t>功能块列表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4578" name="Rectangle 3"/>
          <p:cNvSpPr/>
          <p:nvPr/>
        </p:nvSpPr>
        <p:spPr>
          <a:xfrm>
            <a:off x="1341438" y="796608"/>
            <a:ext cx="3168650" cy="460375"/>
          </a:xfrm>
          <a:prstGeom prst="rect">
            <a:avLst/>
          </a:prstGeom>
          <a:noFill/>
          <a:ln w="9525">
            <a:noFill/>
          </a:ln>
        </p:spPr>
        <p:txBody>
          <a:bodyPr anchor="t">
            <a:spAutoFit/>
          </a:bodyPr>
          <a:p>
            <a:pPr>
              <a:spcBef>
                <a:spcPct val="50000"/>
              </a:spcBef>
            </a:pPr>
            <a:r>
              <a:rPr lang="en-US" sz="2400" b="1" dirty="0">
                <a:latin typeface="Times New Roman" panose="02020603050405020304" pitchFamily="18" charset="0"/>
              </a:rPr>
              <a:t>4</a:t>
            </a:r>
            <a:r>
              <a:rPr lang="zh-CN" altLang="en-US" sz="2400" b="1" dirty="0">
                <a:latin typeface="Times New Roman" panose="02020603050405020304" pitchFamily="18" charset="0"/>
              </a:rPr>
              <a:t>、</a:t>
            </a:r>
            <a:r>
              <a:rPr lang="zh-CN" altLang="en-US" sz="2400" b="1" dirty="0">
                <a:latin typeface="Times New Roman" panose="02020603050405020304" pitchFamily="18" charset="0"/>
              </a:rPr>
              <a:t>控制模块组态</a:t>
            </a:r>
            <a:endParaRPr lang="zh-CN" altLang="en-US" sz="2400" b="1" dirty="0">
              <a:latin typeface="Times New Roman" panose="02020603050405020304" pitchFamily="18" charset="0"/>
            </a:endParaRPr>
          </a:p>
        </p:txBody>
      </p:sp>
      <p:sp>
        <p:nvSpPr>
          <p:cNvPr id="23556" name="Rectangle 3"/>
          <p:cNvSpPr/>
          <p:nvPr/>
        </p:nvSpPr>
        <p:spPr>
          <a:xfrm>
            <a:off x="4359910" y="796925"/>
            <a:ext cx="5778500" cy="460375"/>
          </a:xfrm>
          <a:prstGeom prst="rect">
            <a:avLst/>
          </a:prstGeom>
          <a:noFill/>
          <a:ln w="9525">
            <a:noFill/>
          </a:ln>
        </p:spPr>
        <p:txBody>
          <a:bodyPr wrap="square">
            <a:spAutoFit/>
          </a:bodyPr>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将各个功能模块拖至编辑</a:t>
            </a:r>
            <a:r>
              <a:rPr lang="en-US" altLang="zh-CN" sz="2400" b="1" strike="noStrike" noProof="1">
                <a:ln>
                  <a:noFill/>
                </a:ln>
                <a:solidFill>
                  <a:schemeClr val="accent6"/>
                </a:solidFill>
                <a:effectLst/>
                <a:uLnTx/>
                <a:uFillTx/>
                <a:latin typeface="Times New Roman" panose="02020603050405020304" pitchFamily="18" charset="0"/>
                <a:ea typeface="宋体" panose="02010600030101010101" pitchFamily="2" charset="-122"/>
                <a:cs typeface="+mn-ea"/>
                <a:sym typeface="+mn-ea"/>
              </a:rPr>
              <a:t>FBL</a:t>
            </a:r>
            <a:r>
              <a:rPr lang="zh-CN" altLang="en-US" sz="2400" b="1" strike="noStrike" noProof="1" dirty="0">
                <a:latin typeface="Times New Roman" panose="02020603050405020304" pitchFamily="18" charset="0"/>
                <a:ea typeface="宋体" panose="02010600030101010101" pitchFamily="2" charset="-122"/>
                <a:cs typeface="+mn-cs"/>
              </a:rPr>
              <a:t>窗口，连接</a:t>
            </a:r>
            <a:endParaRPr lang="zh-CN" altLang="en-US" sz="2400" b="1" strike="noStrike" noProof="1" dirty="0">
              <a:latin typeface="Times New Roman" panose="02020603050405020304" pitchFamily="18" charset="0"/>
            </a:endParaRPr>
          </a:p>
        </p:txBody>
      </p:sp>
      <p:pic>
        <p:nvPicPr>
          <p:cNvPr id="24580" name="图片 6" descr="IMG_4630"/>
          <p:cNvPicPr>
            <a:picLocks noChangeAspect="1"/>
          </p:cNvPicPr>
          <p:nvPr/>
        </p:nvPicPr>
        <p:blipFill>
          <a:blip r:embed="rId1"/>
          <a:srcRect l="25841" t="2045" r="30309" b="4167"/>
          <a:stretch>
            <a:fillRect/>
          </a:stretch>
        </p:blipFill>
        <p:spPr>
          <a:xfrm>
            <a:off x="1341438" y="1257300"/>
            <a:ext cx="3675062" cy="5240338"/>
          </a:xfrm>
          <a:prstGeom prst="rect">
            <a:avLst/>
          </a:prstGeom>
          <a:noFill/>
          <a:ln w="9525">
            <a:noFill/>
          </a:ln>
        </p:spPr>
      </p:pic>
      <p:pic>
        <p:nvPicPr>
          <p:cNvPr id="24581" name="Picture 6"/>
          <p:cNvPicPr>
            <a:picLocks noChangeAspect="1"/>
          </p:cNvPicPr>
          <p:nvPr/>
        </p:nvPicPr>
        <p:blipFill>
          <a:blip r:embed="rId2"/>
          <a:stretch>
            <a:fillRect/>
          </a:stretch>
        </p:blipFill>
        <p:spPr>
          <a:xfrm>
            <a:off x="5782945" y="1137920"/>
            <a:ext cx="3873500" cy="5360035"/>
          </a:xfrm>
          <a:prstGeom prst="rect">
            <a:avLst/>
          </a:prstGeom>
          <a:noFill/>
          <a:ln w="9525">
            <a:noFill/>
          </a:ln>
        </p:spPr>
      </p:pic>
      <p:sp>
        <p:nvSpPr>
          <p:cNvPr id="22532" name="Rectangle 3"/>
          <p:cNvSpPr/>
          <p:nvPr/>
        </p:nvSpPr>
        <p:spPr>
          <a:xfrm>
            <a:off x="3628390" y="6497955"/>
            <a:ext cx="522287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9-14  FBL</a:t>
            </a:r>
            <a:r>
              <a:rPr lang="zh-CN" altLang="en-US" sz="2400" b="1" dirty="0">
                <a:latin typeface="Times New Roman" panose="02020603050405020304" pitchFamily="18" charset="0"/>
              </a:rPr>
              <a:t>功能块组态</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5602" name="Rectangle 3"/>
          <p:cNvSpPr/>
          <p:nvPr/>
        </p:nvSpPr>
        <p:spPr>
          <a:xfrm>
            <a:off x="1556068" y="850265"/>
            <a:ext cx="4311650" cy="460375"/>
          </a:xfrm>
          <a:prstGeom prst="rect">
            <a:avLst/>
          </a:prstGeom>
          <a:noFill/>
          <a:ln w="9525">
            <a:noFill/>
          </a:ln>
        </p:spPr>
        <p:txBody>
          <a:bodyPr anchor="t">
            <a:spAutoFit/>
          </a:bodyPr>
          <a:p>
            <a:pPr>
              <a:spcBef>
                <a:spcPct val="50000"/>
              </a:spcBef>
            </a:pPr>
            <a:r>
              <a:rPr lang="en-US" sz="2400" b="1" dirty="0">
                <a:latin typeface="Times New Roman" panose="02020603050405020304" pitchFamily="18" charset="0"/>
              </a:rPr>
              <a:t>5</a:t>
            </a:r>
            <a:r>
              <a:rPr lang="zh-CN" altLang="en-US" sz="2400" b="1" dirty="0">
                <a:latin typeface="Times New Roman" panose="02020603050405020304" pitchFamily="18" charset="0"/>
              </a:rPr>
              <a:t>、</a:t>
            </a:r>
            <a:r>
              <a:rPr lang="zh-CN" altLang="en-US" sz="2400" b="1" dirty="0">
                <a:latin typeface="Times New Roman" panose="02020603050405020304" pitchFamily="18" charset="0"/>
              </a:rPr>
              <a:t>功能块内部参数设置</a:t>
            </a:r>
            <a:endParaRPr lang="zh-CN" altLang="en-US" sz="2400" b="1" dirty="0">
              <a:latin typeface="Times New Roman" panose="02020603050405020304" pitchFamily="18" charset="0"/>
            </a:endParaRPr>
          </a:p>
        </p:txBody>
      </p:sp>
      <p:sp>
        <p:nvSpPr>
          <p:cNvPr id="25603" name="Rectangle 3"/>
          <p:cNvSpPr/>
          <p:nvPr/>
        </p:nvSpPr>
        <p:spPr>
          <a:xfrm>
            <a:off x="1573530" y="1537653"/>
            <a:ext cx="5865813" cy="461962"/>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温度变送器功能块参数设置</a:t>
            </a:r>
            <a:endParaRPr lang="zh-CN" altLang="en-US" sz="2400" b="1" dirty="0">
              <a:latin typeface="Times New Roman" panose="02020603050405020304" pitchFamily="18" charset="0"/>
            </a:endParaRPr>
          </a:p>
        </p:txBody>
      </p:sp>
      <p:sp>
        <p:nvSpPr>
          <p:cNvPr id="25604" name="Rectangle 3"/>
          <p:cNvSpPr/>
          <p:nvPr/>
        </p:nvSpPr>
        <p:spPr>
          <a:xfrm>
            <a:off x="6423343" y="2750503"/>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TT-100</a:t>
            </a:r>
            <a:endParaRPr lang="zh-CN" altLang="en-US" sz="2000" b="1" dirty="0">
              <a:solidFill>
                <a:srgbClr val="FF0000"/>
              </a:solidFill>
              <a:latin typeface="Times New Roman" panose="02020603050405020304" pitchFamily="18" charset="0"/>
            </a:endParaRPr>
          </a:p>
        </p:txBody>
      </p:sp>
      <p:sp>
        <p:nvSpPr>
          <p:cNvPr id="25605" name="Rectangle 3"/>
          <p:cNvSpPr/>
          <p:nvPr/>
        </p:nvSpPr>
        <p:spPr>
          <a:xfrm>
            <a:off x="6423343" y="313309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5606" name="Rectangle 3"/>
          <p:cNvSpPr/>
          <p:nvPr/>
        </p:nvSpPr>
        <p:spPr>
          <a:xfrm>
            <a:off x="6378893" y="23504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输入功能块</a:t>
            </a:r>
            <a:endParaRPr lang="zh-CN" altLang="en-US" sz="2000" b="1" dirty="0">
              <a:latin typeface="Times New Roman" panose="02020603050405020304" pitchFamily="18" charset="0"/>
            </a:endParaRPr>
          </a:p>
        </p:txBody>
      </p:sp>
      <p:sp>
        <p:nvSpPr>
          <p:cNvPr id="25607" name="Rectangle 3"/>
          <p:cNvSpPr/>
          <p:nvPr/>
        </p:nvSpPr>
        <p:spPr>
          <a:xfrm>
            <a:off x="6388418" y="362680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//PID1</a:t>
            </a:r>
            <a:r>
              <a:rPr lang="zh-CN" altLang="en-US" sz="2000" b="1" dirty="0">
                <a:latin typeface="Times New Roman" panose="02020603050405020304" pitchFamily="18" charset="0"/>
              </a:rPr>
              <a:t>功能块</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主调节器</a:t>
            </a:r>
            <a:r>
              <a:rPr lang="en-US" altLang="zh-CN" sz="2000" b="1" dirty="0">
                <a:latin typeface="Times New Roman" panose="02020603050405020304" pitchFamily="18" charset="0"/>
              </a:rPr>
              <a:t>)</a:t>
            </a:r>
            <a:endParaRPr lang="zh-CN" altLang="en-US" sz="2000" b="1" dirty="0">
              <a:latin typeface="Times New Roman" panose="02020603050405020304" pitchFamily="18" charset="0"/>
            </a:endParaRPr>
          </a:p>
        </p:txBody>
      </p:sp>
      <p:sp>
        <p:nvSpPr>
          <p:cNvPr id="25608" name="Rectangle 3"/>
          <p:cNvSpPr/>
          <p:nvPr/>
        </p:nvSpPr>
        <p:spPr>
          <a:xfrm>
            <a:off x="6350318" y="3920490"/>
            <a:ext cx="2881312" cy="45720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TIC-10</a:t>
            </a:r>
            <a:r>
              <a:rPr lang="en-US" altLang="zh-CN" sz="2400" b="1" dirty="0">
                <a:solidFill>
                  <a:srgbClr val="FF0000"/>
                </a:solidFill>
                <a:latin typeface="Times New Roman" panose="02020603050405020304" pitchFamily="18" charset="0"/>
              </a:rPr>
              <a:t>0</a:t>
            </a:r>
            <a:endParaRPr lang="zh-CN" altLang="en-US" sz="2400" b="1" dirty="0">
              <a:solidFill>
                <a:srgbClr val="FF0000"/>
              </a:solidFill>
              <a:latin typeface="Times New Roman" panose="02020603050405020304" pitchFamily="18" charset="0"/>
            </a:endParaRPr>
          </a:p>
        </p:txBody>
      </p:sp>
      <p:sp>
        <p:nvSpPr>
          <p:cNvPr id="25609" name="Rectangle 3"/>
          <p:cNvSpPr/>
          <p:nvPr/>
        </p:nvSpPr>
        <p:spPr>
          <a:xfrm>
            <a:off x="6356668" y="437769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5610" name="Rectangle 3"/>
          <p:cNvSpPr/>
          <p:nvPr/>
        </p:nvSpPr>
        <p:spPr>
          <a:xfrm>
            <a:off x="6423343" y="477774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0-600</a:t>
            </a:r>
            <a:r>
              <a:rPr lang="en-US" altLang="zh-CN" sz="2000" b="1" baseline="30000" dirty="0">
                <a:solidFill>
                  <a:srgbClr val="FF0000"/>
                </a:solidFill>
                <a:latin typeface="Times New Roman" panose="02020603050405020304" pitchFamily="18" charset="0"/>
              </a:rPr>
              <a:t>0</a:t>
            </a:r>
            <a:r>
              <a:rPr lang="en-US" altLang="zh-CN" sz="2000" b="1" dirty="0">
                <a:solidFill>
                  <a:srgbClr val="FF0000"/>
                </a:solidFill>
                <a:latin typeface="Times New Roman" panose="02020603050405020304" pitchFamily="18" charset="0"/>
              </a:rPr>
              <a:t>C</a:t>
            </a:r>
            <a:endParaRPr lang="zh-CN" altLang="en-US" sz="2000" b="1" dirty="0">
              <a:solidFill>
                <a:srgbClr val="FF0000"/>
              </a:solidFill>
              <a:latin typeface="Times New Roman" panose="02020603050405020304" pitchFamily="18" charset="0"/>
            </a:endParaRPr>
          </a:p>
        </p:txBody>
      </p:sp>
      <p:sp>
        <p:nvSpPr>
          <p:cNvPr id="25611" name="Rectangle 3"/>
          <p:cNvSpPr/>
          <p:nvPr/>
        </p:nvSpPr>
        <p:spPr>
          <a:xfrm>
            <a:off x="6434455" y="5223828"/>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pic>
        <p:nvPicPr>
          <p:cNvPr id="25612" name="Picture 9"/>
          <p:cNvPicPr>
            <a:picLocks noChangeAspect="1"/>
          </p:cNvPicPr>
          <p:nvPr/>
        </p:nvPicPr>
        <p:blipFill>
          <a:blip r:embed="rId1"/>
          <a:stretch>
            <a:fillRect/>
          </a:stretch>
        </p:blipFill>
        <p:spPr>
          <a:xfrm>
            <a:off x="1567180" y="2347278"/>
            <a:ext cx="4730750" cy="3359150"/>
          </a:xfrm>
          <a:prstGeom prst="rect">
            <a:avLst/>
          </a:prstGeom>
          <a:noFill/>
          <a:ln w="9525">
            <a:noFill/>
          </a:ln>
        </p:spPr>
      </p:pic>
    </p:spTree>
  </p:cSld>
  <p:clrMapOvr>
    <a:masterClrMapping/>
  </p:clrMapOvr>
  <p:transition spd="slow" advClick="0">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6626" name="Picture 2"/>
          <p:cNvPicPr>
            <a:picLocks noChangeAspect="1"/>
          </p:cNvPicPr>
          <p:nvPr/>
        </p:nvPicPr>
        <p:blipFill>
          <a:blip r:embed="rId1"/>
          <a:stretch>
            <a:fillRect/>
          </a:stretch>
        </p:blipFill>
        <p:spPr>
          <a:xfrm>
            <a:off x="1499553" y="1886903"/>
            <a:ext cx="4559300" cy="714375"/>
          </a:xfrm>
          <a:prstGeom prst="rect">
            <a:avLst/>
          </a:prstGeom>
          <a:noFill/>
          <a:ln w="9525">
            <a:noFill/>
          </a:ln>
        </p:spPr>
      </p:pic>
      <p:sp>
        <p:nvSpPr>
          <p:cNvPr id="26627" name="Rectangle 3"/>
          <p:cNvSpPr/>
          <p:nvPr/>
        </p:nvSpPr>
        <p:spPr>
          <a:xfrm>
            <a:off x="1542415" y="1091565"/>
            <a:ext cx="6872288" cy="461963"/>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LD302 </a:t>
            </a:r>
            <a:r>
              <a:rPr lang="zh-CN" altLang="en-US" sz="2400" b="1" dirty="0">
                <a:latin typeface="Times New Roman" panose="02020603050405020304" pitchFamily="18" charset="0"/>
              </a:rPr>
              <a:t>流量变送器功能块参数设置</a:t>
            </a:r>
            <a:endParaRPr lang="zh-CN" altLang="en-US" sz="2400" b="1" dirty="0">
              <a:latin typeface="Times New Roman" panose="02020603050405020304" pitchFamily="18" charset="0"/>
            </a:endParaRPr>
          </a:p>
        </p:txBody>
      </p:sp>
      <p:sp>
        <p:nvSpPr>
          <p:cNvPr id="26628" name="Rectangle 3"/>
          <p:cNvSpPr/>
          <p:nvPr/>
        </p:nvSpPr>
        <p:spPr>
          <a:xfrm>
            <a:off x="6108065" y="2291715"/>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FT-101</a:t>
            </a:r>
            <a:endParaRPr lang="zh-CN" altLang="en-US" sz="2000" b="1" dirty="0">
              <a:solidFill>
                <a:srgbClr val="FF0000"/>
              </a:solidFill>
              <a:latin typeface="Times New Roman" panose="02020603050405020304" pitchFamily="18" charset="0"/>
            </a:endParaRPr>
          </a:p>
        </p:txBody>
      </p:sp>
      <p:sp>
        <p:nvSpPr>
          <p:cNvPr id="26629" name="Rectangle 3"/>
          <p:cNvSpPr/>
          <p:nvPr/>
        </p:nvSpPr>
        <p:spPr>
          <a:xfrm>
            <a:off x="6119178" y="2691765"/>
            <a:ext cx="2881312"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6630" name="Rectangle 3"/>
          <p:cNvSpPr/>
          <p:nvPr/>
        </p:nvSpPr>
        <p:spPr>
          <a:xfrm>
            <a:off x="6198553" y="1880553"/>
            <a:ext cx="27908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输入功能块</a:t>
            </a:r>
            <a:endParaRPr lang="zh-CN" altLang="en-US" sz="2000" b="1" dirty="0">
              <a:latin typeface="Times New Roman" panose="02020603050405020304" pitchFamily="18" charset="0"/>
            </a:endParaRPr>
          </a:p>
        </p:txBody>
      </p:sp>
      <p:sp>
        <p:nvSpPr>
          <p:cNvPr id="26631" name="Rectangle 3"/>
          <p:cNvSpPr/>
          <p:nvPr/>
        </p:nvSpPr>
        <p:spPr>
          <a:xfrm>
            <a:off x="6123940" y="3388678"/>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//SP</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2" name="Rectangle 3"/>
          <p:cNvSpPr/>
          <p:nvPr/>
        </p:nvSpPr>
        <p:spPr>
          <a:xfrm>
            <a:off x="6130290" y="3815715"/>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3" name="Rectangle 3"/>
          <p:cNvSpPr/>
          <p:nvPr/>
        </p:nvSpPr>
        <p:spPr>
          <a:xfrm>
            <a:off x="6128703" y="3061653"/>
            <a:ext cx="2881312"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线性化类型：</a:t>
            </a:r>
            <a:r>
              <a:rPr lang="zh-CN" altLang="en-US" sz="2000" b="1" dirty="0">
                <a:solidFill>
                  <a:srgbClr val="FF0000"/>
                </a:solidFill>
                <a:latin typeface="Times New Roman" panose="02020603050405020304" pitchFamily="18" charset="0"/>
              </a:rPr>
              <a:t>间接开方</a:t>
            </a:r>
            <a:endParaRPr lang="zh-CN" altLang="en-US" sz="2000" b="1" dirty="0">
              <a:solidFill>
                <a:srgbClr val="FF0000"/>
              </a:solidFill>
              <a:latin typeface="Times New Roman" panose="02020603050405020304" pitchFamily="18" charset="0"/>
            </a:endParaRPr>
          </a:p>
        </p:txBody>
      </p:sp>
      <p:pic>
        <p:nvPicPr>
          <p:cNvPr id="26634" name="图片 7" descr="IMG_4638"/>
          <p:cNvPicPr>
            <a:picLocks noChangeAspect="1"/>
          </p:cNvPicPr>
          <p:nvPr/>
        </p:nvPicPr>
        <p:blipFill>
          <a:blip r:embed="rId2"/>
          <a:srcRect l="45587" t="40179" r="10808" b="31194"/>
          <a:stretch>
            <a:fillRect/>
          </a:stretch>
        </p:blipFill>
        <p:spPr>
          <a:xfrm>
            <a:off x="1478915" y="4153853"/>
            <a:ext cx="4579938" cy="1766887"/>
          </a:xfrm>
          <a:prstGeom prst="rect">
            <a:avLst/>
          </a:prstGeom>
          <a:noFill/>
          <a:ln w="9525">
            <a:noFill/>
          </a:ln>
        </p:spPr>
      </p:pic>
      <p:sp>
        <p:nvSpPr>
          <p:cNvPr id="26635" name="Rectangle 3"/>
          <p:cNvSpPr/>
          <p:nvPr/>
        </p:nvSpPr>
        <p:spPr>
          <a:xfrm>
            <a:off x="6123940" y="42173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//PID2</a:t>
            </a:r>
            <a:r>
              <a:rPr lang="zh-CN" altLang="en-US" sz="2000" b="1" dirty="0">
                <a:latin typeface="Times New Roman" panose="02020603050405020304" pitchFamily="18" charset="0"/>
              </a:rPr>
              <a:t>功能块标签</a:t>
            </a:r>
            <a:r>
              <a:rPr lang="en-US" altLang="zh-CN" sz="2000" b="1" dirty="0">
                <a:solidFill>
                  <a:srgbClr val="FF0000"/>
                </a:solidFill>
                <a:latin typeface="Times New Roman" panose="02020603050405020304" pitchFamily="18" charset="0"/>
              </a:rPr>
              <a:t>FIC-101</a:t>
            </a:r>
            <a:endParaRPr lang="zh-CN" altLang="en-US" sz="2000" b="1" dirty="0">
              <a:solidFill>
                <a:srgbClr val="FF0000"/>
              </a:solidFill>
              <a:latin typeface="Times New Roman" panose="02020603050405020304" pitchFamily="18" charset="0"/>
            </a:endParaRPr>
          </a:p>
        </p:txBody>
      </p:sp>
      <p:sp>
        <p:nvSpPr>
          <p:cNvPr id="26636" name="Rectangle 3"/>
          <p:cNvSpPr/>
          <p:nvPr/>
        </p:nvSpPr>
        <p:spPr>
          <a:xfrm>
            <a:off x="6133465" y="476980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控制方式串级 </a:t>
            </a:r>
            <a:r>
              <a:rPr lang="en-US" altLang="zh-CN" sz="2000" b="1" dirty="0">
                <a:solidFill>
                  <a:srgbClr val="FF0000"/>
                </a:solidFill>
                <a:latin typeface="Times New Roman" panose="02020603050405020304" pitchFamily="18" charset="0"/>
              </a:rPr>
              <a:t>CAS</a:t>
            </a:r>
            <a:endParaRPr lang="zh-CN" altLang="en-US" sz="2000" b="1" dirty="0">
              <a:solidFill>
                <a:srgbClr val="FF0000"/>
              </a:solidFill>
              <a:latin typeface="Times New Roman" panose="02020603050405020304" pitchFamily="18" charset="0"/>
            </a:endParaRPr>
          </a:p>
        </p:txBody>
      </p:sp>
      <p:sp>
        <p:nvSpPr>
          <p:cNvPr id="26637" name="Rectangle 3"/>
          <p:cNvSpPr/>
          <p:nvPr/>
        </p:nvSpPr>
        <p:spPr>
          <a:xfrm>
            <a:off x="6058853" y="5200015"/>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8" name="Rectangle 3"/>
          <p:cNvSpPr/>
          <p:nvPr/>
        </p:nvSpPr>
        <p:spPr>
          <a:xfrm>
            <a:off x="6198553" y="56016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pic>
        <p:nvPicPr>
          <p:cNvPr id="26639" name="Picture 17"/>
          <p:cNvPicPr>
            <a:picLocks noChangeAspect="1"/>
          </p:cNvPicPr>
          <p:nvPr/>
        </p:nvPicPr>
        <p:blipFill>
          <a:blip r:embed="rId3"/>
          <a:stretch>
            <a:fillRect/>
          </a:stretch>
        </p:blipFill>
        <p:spPr>
          <a:xfrm>
            <a:off x="1499553" y="2612390"/>
            <a:ext cx="4559300" cy="1552575"/>
          </a:xfrm>
          <a:prstGeom prst="rect">
            <a:avLst/>
          </a:prstGeom>
          <a:noFill/>
          <a:ln w="9525">
            <a:noFill/>
          </a:ln>
        </p:spPr>
      </p:pic>
    </p:spTree>
  </p:cSld>
  <p:clrMapOvr>
    <a:masterClrMapping/>
  </p:clrMapOvr>
  <p:transition spd="slow" advClick="0">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7650" name="Rectangle 3"/>
          <p:cNvSpPr/>
          <p:nvPr/>
        </p:nvSpPr>
        <p:spPr>
          <a:xfrm>
            <a:off x="886460" y="993140"/>
            <a:ext cx="4752975" cy="461963"/>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FP302AO</a:t>
            </a:r>
            <a:r>
              <a:rPr lang="zh-CN" altLang="en-US" sz="2400" b="1" dirty="0">
                <a:latin typeface="Times New Roman" panose="02020603050405020304" pitchFamily="18" charset="0"/>
              </a:rPr>
              <a:t>功能块参数设置</a:t>
            </a:r>
            <a:endParaRPr lang="zh-CN" altLang="en-US" sz="2400" b="1" dirty="0">
              <a:latin typeface="Times New Roman" panose="02020603050405020304" pitchFamily="18" charset="0"/>
            </a:endParaRPr>
          </a:p>
        </p:txBody>
      </p:sp>
      <p:sp>
        <p:nvSpPr>
          <p:cNvPr id="27651" name="Rectangle 3"/>
          <p:cNvSpPr/>
          <p:nvPr/>
        </p:nvSpPr>
        <p:spPr>
          <a:xfrm>
            <a:off x="5399405" y="2663508"/>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控制方式串级 </a:t>
            </a:r>
            <a:r>
              <a:rPr lang="en-US" altLang="zh-CN" sz="2000" b="1" dirty="0">
                <a:solidFill>
                  <a:srgbClr val="FF0000"/>
                </a:solidFill>
                <a:latin typeface="Times New Roman" panose="02020603050405020304" pitchFamily="18" charset="0"/>
              </a:rPr>
              <a:t>CAS</a:t>
            </a:r>
            <a:endParaRPr lang="zh-CN" altLang="en-US" sz="2000" b="1" dirty="0">
              <a:solidFill>
                <a:srgbClr val="FF0000"/>
              </a:solidFill>
              <a:latin typeface="Times New Roman" panose="02020603050405020304" pitchFamily="18" charset="0"/>
            </a:endParaRPr>
          </a:p>
        </p:txBody>
      </p:sp>
      <p:sp>
        <p:nvSpPr>
          <p:cNvPr id="27652" name="Rectangle 3"/>
          <p:cNvSpPr/>
          <p:nvPr/>
        </p:nvSpPr>
        <p:spPr>
          <a:xfrm>
            <a:off x="5399405" y="3228658"/>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sp>
        <p:nvSpPr>
          <p:cNvPr id="27653" name="Rectangle 3"/>
          <p:cNvSpPr/>
          <p:nvPr/>
        </p:nvSpPr>
        <p:spPr>
          <a:xfrm>
            <a:off x="5399405" y="3877310"/>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//SP</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pic>
        <p:nvPicPr>
          <p:cNvPr id="27654" name="Picture 8"/>
          <p:cNvPicPr>
            <a:picLocks noChangeAspect="1"/>
          </p:cNvPicPr>
          <p:nvPr/>
        </p:nvPicPr>
        <p:blipFill>
          <a:blip r:embed="rId1"/>
          <a:stretch>
            <a:fillRect/>
          </a:stretch>
        </p:blipFill>
        <p:spPr>
          <a:xfrm>
            <a:off x="705485" y="2229485"/>
            <a:ext cx="4410075" cy="2047875"/>
          </a:xfrm>
          <a:prstGeom prst="rect">
            <a:avLst/>
          </a:prstGeom>
          <a:noFill/>
          <a:ln w="9525">
            <a:noFill/>
          </a:ln>
        </p:spPr>
      </p:pic>
      <p:pic>
        <p:nvPicPr>
          <p:cNvPr id="27655" name="Picture 6"/>
          <p:cNvPicPr>
            <a:picLocks noChangeAspect="1"/>
          </p:cNvPicPr>
          <p:nvPr/>
        </p:nvPicPr>
        <p:blipFill>
          <a:blip r:embed="rId2"/>
          <a:stretch>
            <a:fillRect/>
          </a:stretch>
        </p:blipFill>
        <p:spPr>
          <a:xfrm>
            <a:off x="8072120" y="2762250"/>
            <a:ext cx="3851275" cy="3398838"/>
          </a:xfrm>
          <a:prstGeom prst="rect">
            <a:avLst/>
          </a:prstGeom>
          <a:noFill/>
          <a:ln w="9525">
            <a:noFill/>
          </a:ln>
        </p:spPr>
      </p:pic>
    </p:spTree>
  </p:cSld>
  <p:clrMapOvr>
    <a:masterClrMapping/>
  </p:clrMapOvr>
  <p:transition spd="slow" advClick="0">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8674" name="Rectangle 3"/>
          <p:cNvSpPr/>
          <p:nvPr/>
        </p:nvSpPr>
        <p:spPr>
          <a:xfrm>
            <a:off x="1680210" y="793750"/>
            <a:ext cx="4311650" cy="523875"/>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例：比值控制策略</a:t>
            </a:r>
            <a:endParaRPr lang="zh-CN" altLang="en-US" b="1" dirty="0">
              <a:latin typeface="Times New Roman" panose="02020603050405020304" pitchFamily="18" charset="0"/>
            </a:endParaRPr>
          </a:p>
        </p:txBody>
      </p:sp>
      <p:sp>
        <p:nvSpPr>
          <p:cNvPr id="28675" name="Rectangle 3"/>
          <p:cNvSpPr/>
          <p:nvPr/>
        </p:nvSpPr>
        <p:spPr>
          <a:xfrm>
            <a:off x="3769360" y="5979795"/>
            <a:ext cx="346964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9-15</a:t>
            </a:r>
            <a:r>
              <a:rPr lang="zh-CN" altLang="en-US" sz="2400" b="1" dirty="0">
                <a:latin typeface="Times New Roman" panose="02020603050405020304" pitchFamily="18" charset="0"/>
              </a:rPr>
              <a:t>比值控制过程</a:t>
            </a:r>
            <a:endParaRPr lang="zh-CN" altLang="en-US" sz="2400" b="1" dirty="0">
              <a:latin typeface="Times New Roman" panose="02020603050405020304" pitchFamily="18" charset="0"/>
            </a:endParaRPr>
          </a:p>
        </p:txBody>
      </p:sp>
      <p:sp>
        <p:nvSpPr>
          <p:cNvPr id="28676" name="Rectangle 3"/>
          <p:cNvSpPr/>
          <p:nvPr/>
        </p:nvSpPr>
        <p:spPr>
          <a:xfrm>
            <a:off x="655955" y="1513205"/>
            <a:ext cx="10419080" cy="82994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为主被控量，组分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为副被控量，组分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乘以比值系数作为组分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控制器的设定值。</a:t>
            </a:r>
            <a:endParaRPr lang="zh-CN" altLang="en-US" sz="2400" b="1" dirty="0">
              <a:latin typeface="Times New Roman" panose="02020603050405020304" pitchFamily="18" charset="0"/>
            </a:endParaRPr>
          </a:p>
        </p:txBody>
      </p:sp>
      <p:pic>
        <p:nvPicPr>
          <p:cNvPr id="28677" name="Picture 6"/>
          <p:cNvPicPr>
            <a:picLocks noChangeAspect="1"/>
          </p:cNvPicPr>
          <p:nvPr/>
        </p:nvPicPr>
        <p:blipFill>
          <a:blip r:embed="rId1"/>
          <a:stretch>
            <a:fillRect/>
          </a:stretch>
        </p:blipFill>
        <p:spPr>
          <a:xfrm>
            <a:off x="1645920" y="3436303"/>
            <a:ext cx="8172450" cy="2543175"/>
          </a:xfrm>
          <a:prstGeom prst="rect">
            <a:avLst/>
          </a:prstGeom>
          <a:noFill/>
          <a:ln w="9525">
            <a:noFill/>
          </a:ln>
        </p:spPr>
      </p:pic>
      <p:sp>
        <p:nvSpPr>
          <p:cNvPr id="28678" name="Rectangle 3"/>
          <p:cNvSpPr/>
          <p:nvPr/>
        </p:nvSpPr>
        <p:spPr>
          <a:xfrm>
            <a:off x="655955" y="2343468"/>
            <a:ext cx="7921625" cy="1016000"/>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主被控量变送器，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副被控量变送器，</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：调节阀。</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9698" name="Picture 2"/>
          <p:cNvPicPr>
            <a:picLocks noChangeAspect="1"/>
          </p:cNvPicPr>
          <p:nvPr/>
        </p:nvPicPr>
        <p:blipFill>
          <a:blip r:embed="rId1"/>
          <a:stretch>
            <a:fillRect/>
          </a:stretch>
        </p:blipFill>
        <p:spPr>
          <a:xfrm>
            <a:off x="2899093" y="1881823"/>
            <a:ext cx="6392862" cy="3887787"/>
          </a:xfrm>
          <a:prstGeom prst="rect">
            <a:avLst/>
          </a:prstGeom>
          <a:noFill/>
          <a:ln w="9525">
            <a:noFill/>
          </a:ln>
        </p:spPr>
      </p:pic>
      <p:sp>
        <p:nvSpPr>
          <p:cNvPr id="29699" name="Rectangle 3"/>
          <p:cNvSpPr/>
          <p:nvPr/>
        </p:nvSpPr>
        <p:spPr>
          <a:xfrm>
            <a:off x="3940175" y="5769610"/>
            <a:ext cx="4311650"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9-16</a:t>
            </a:r>
            <a:r>
              <a:rPr lang="zh-CN" altLang="en-US" sz="2400" b="1" dirty="0">
                <a:latin typeface="Times New Roman" panose="02020603050405020304" pitchFamily="18" charset="0"/>
              </a:rPr>
              <a:t>单闭环比值控制原理图</a:t>
            </a:r>
            <a:endParaRPr lang="zh-CN" altLang="en-US" sz="2400" b="1" dirty="0">
              <a:latin typeface="Times New Roman" panose="02020603050405020304" pitchFamily="18" charset="0"/>
            </a:endParaRPr>
          </a:p>
        </p:txBody>
      </p:sp>
      <p:sp>
        <p:nvSpPr>
          <p:cNvPr id="28676" name="Rectangle 3"/>
          <p:cNvSpPr/>
          <p:nvPr/>
        </p:nvSpPr>
        <p:spPr>
          <a:xfrm>
            <a:off x="1478915" y="981075"/>
            <a:ext cx="560768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为开环控制，组分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为闭环控制</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22" name="Rectangle 3"/>
          <p:cNvSpPr/>
          <p:nvPr/>
        </p:nvSpPr>
        <p:spPr>
          <a:xfrm>
            <a:off x="3776980" y="5957570"/>
            <a:ext cx="416369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9-17</a:t>
            </a:r>
            <a:r>
              <a:rPr lang="zh-CN" altLang="en-US" sz="2400" b="1" dirty="0">
                <a:latin typeface="Times New Roman" panose="02020603050405020304" pitchFamily="18" charset="0"/>
              </a:rPr>
              <a:t>比值控制策略组态图</a:t>
            </a:r>
            <a:endParaRPr lang="zh-CN" altLang="en-US" sz="2400" b="1" dirty="0">
              <a:latin typeface="Times New Roman" panose="02020603050405020304" pitchFamily="18" charset="0"/>
            </a:endParaRPr>
          </a:p>
        </p:txBody>
      </p:sp>
      <p:pic>
        <p:nvPicPr>
          <p:cNvPr id="30723" name="Picture 5"/>
          <p:cNvPicPr>
            <a:picLocks noChangeAspect="1"/>
          </p:cNvPicPr>
          <p:nvPr/>
        </p:nvPicPr>
        <p:blipFill>
          <a:blip r:embed="rId1"/>
          <a:stretch>
            <a:fillRect/>
          </a:stretch>
        </p:blipFill>
        <p:spPr>
          <a:xfrm>
            <a:off x="2451735" y="899478"/>
            <a:ext cx="6334125" cy="5057775"/>
          </a:xfrm>
          <a:prstGeom prst="rect">
            <a:avLst/>
          </a:prstGeom>
          <a:noFill/>
          <a:ln w="9525">
            <a:noFill/>
          </a:ln>
        </p:spPr>
      </p:pic>
    </p:spTree>
  </p:cSld>
  <p:clrMapOvr>
    <a:masterClrMapping/>
  </p:clrMapOvr>
  <p:transition spd="slow" advClick="0">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31746" name="图片 2" descr="IMG_4643"/>
          <p:cNvPicPr>
            <a:picLocks noChangeAspect="1"/>
          </p:cNvPicPr>
          <p:nvPr/>
        </p:nvPicPr>
        <p:blipFill>
          <a:blip r:embed="rId1"/>
          <a:srcRect l="15271" t="5824" r="7230" b="11496"/>
          <a:stretch>
            <a:fillRect/>
          </a:stretch>
        </p:blipFill>
        <p:spPr>
          <a:xfrm>
            <a:off x="3027045" y="1522730"/>
            <a:ext cx="6165215" cy="4384040"/>
          </a:xfrm>
          <a:prstGeom prst="rect">
            <a:avLst/>
          </a:prstGeom>
          <a:noFill/>
          <a:ln w="9525">
            <a:noFill/>
          </a:ln>
        </p:spPr>
      </p:pic>
      <p:sp>
        <p:nvSpPr>
          <p:cNvPr id="31747" name="Rectangle 3"/>
          <p:cNvSpPr/>
          <p:nvPr/>
        </p:nvSpPr>
        <p:spPr>
          <a:xfrm>
            <a:off x="3533775" y="5906770"/>
            <a:ext cx="475678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9-18</a:t>
            </a:r>
            <a:r>
              <a:rPr lang="zh-CN" altLang="en-US" sz="2400" b="1" dirty="0">
                <a:latin typeface="Times New Roman" panose="02020603050405020304" pitchFamily="18" charset="0"/>
              </a:rPr>
              <a:t>三冲量控制过程示意图</a:t>
            </a:r>
            <a:endParaRPr lang="zh-CN" altLang="en-US" sz="2400" b="1" dirty="0">
              <a:latin typeface="Times New Roman" panose="02020603050405020304" pitchFamily="18" charset="0"/>
            </a:endParaRPr>
          </a:p>
        </p:txBody>
      </p:sp>
      <p:sp>
        <p:nvSpPr>
          <p:cNvPr id="31748" name="Rectangle 3"/>
          <p:cNvSpPr/>
          <p:nvPr/>
        </p:nvSpPr>
        <p:spPr>
          <a:xfrm>
            <a:off x="824230" y="766445"/>
            <a:ext cx="10270490" cy="82994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副被控量冷水流量变送器</a:t>
            </a: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，调节阀</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，主被控量液位变送器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，前馈量蒸汽流量变送器</a:t>
            </a:r>
            <a:r>
              <a:rPr lang="en-US" altLang="zh-CN" sz="2400" b="1" dirty="0">
                <a:latin typeface="Times New Roman" panose="02020603050405020304" pitchFamily="18" charset="0"/>
              </a:rPr>
              <a:t>LD303_3</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5122" name="Rectangle 3"/>
          <p:cNvSpPr/>
          <p:nvPr/>
        </p:nvSpPr>
        <p:spPr>
          <a:xfrm>
            <a:off x="1047115" y="847090"/>
            <a:ext cx="10171430" cy="1383665"/>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CS与</a:t>
            </a:r>
            <a:r>
              <a:rPr lang="en-US" altLang="zh-CN" sz="2400" b="1" dirty="0">
                <a:latin typeface="Times New Roman" panose="02020603050405020304" pitchFamily="18" charset="0"/>
              </a:rPr>
              <a:t>DCS</a:t>
            </a:r>
            <a:r>
              <a:rPr lang="zh-CN" altLang="en-US" sz="2400" b="1" dirty="0">
                <a:latin typeface="Times New Roman" panose="02020603050405020304" pitchFamily="18" charset="0"/>
              </a:rPr>
              <a:t>的区别</a:t>
            </a:r>
            <a:endParaRPr lang="zh-CN" altLang="en-US"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DCS</a:t>
            </a:r>
            <a:r>
              <a:rPr lang="zh-CN" altLang="en-US" sz="2400" b="1" dirty="0">
                <a:latin typeface="Times New Roman" panose="02020603050405020304" pitchFamily="18" charset="0"/>
              </a:rPr>
              <a:t>中的</a:t>
            </a:r>
            <a:r>
              <a:rPr lang="en-US" altLang="zh-CN" sz="2400" b="1" dirty="0">
                <a:latin typeface="Times New Roman" panose="02020603050405020304" pitchFamily="18" charset="0"/>
              </a:rPr>
              <a:t>I/O</a:t>
            </a:r>
            <a:r>
              <a:rPr lang="zh-CN" altLang="en-US" sz="2400" b="1" dirty="0">
                <a:latin typeface="Times New Roman" panose="02020603050405020304" pitchFamily="18" charset="0"/>
              </a:rPr>
              <a:t>站功能被分散到现场仪表与操作站中。不开放的内部总线变为开放的现场总线。</a:t>
            </a:r>
            <a:endParaRPr lang="zh-CN" altLang="en-US" sz="2400" b="1" dirty="0">
              <a:latin typeface="Times New Roman" panose="02020603050405020304" pitchFamily="18" charset="0"/>
            </a:endParaRPr>
          </a:p>
        </p:txBody>
      </p:sp>
      <p:pic>
        <p:nvPicPr>
          <p:cNvPr id="5123" name="Picture 3"/>
          <p:cNvPicPr>
            <a:picLocks noChangeAspect="1"/>
          </p:cNvPicPr>
          <p:nvPr/>
        </p:nvPicPr>
        <p:blipFill>
          <a:blip r:embed="rId1"/>
          <a:stretch>
            <a:fillRect/>
          </a:stretch>
        </p:blipFill>
        <p:spPr>
          <a:xfrm>
            <a:off x="898208" y="2696845"/>
            <a:ext cx="4926012" cy="2916238"/>
          </a:xfrm>
          <a:prstGeom prst="rect">
            <a:avLst/>
          </a:prstGeom>
          <a:noFill/>
          <a:ln w="9525">
            <a:noFill/>
          </a:ln>
        </p:spPr>
      </p:pic>
      <p:pic>
        <p:nvPicPr>
          <p:cNvPr id="5124" name="Picture 4"/>
          <p:cNvPicPr>
            <a:picLocks noChangeAspect="1"/>
          </p:cNvPicPr>
          <p:nvPr/>
        </p:nvPicPr>
        <p:blipFill>
          <a:blip r:embed="rId2"/>
          <a:stretch>
            <a:fillRect/>
          </a:stretch>
        </p:blipFill>
        <p:spPr>
          <a:xfrm>
            <a:off x="7231698" y="3368040"/>
            <a:ext cx="3986212" cy="1874838"/>
          </a:xfrm>
          <a:prstGeom prst="rect">
            <a:avLst/>
          </a:prstGeom>
          <a:noFill/>
          <a:ln w="9525">
            <a:noFill/>
          </a:ln>
        </p:spPr>
      </p:pic>
      <p:sp>
        <p:nvSpPr>
          <p:cNvPr id="5125" name="Rectangle 3"/>
          <p:cNvSpPr/>
          <p:nvPr/>
        </p:nvSpPr>
        <p:spPr>
          <a:xfrm>
            <a:off x="5049520" y="3512503"/>
            <a:ext cx="1584325" cy="460375"/>
          </a:xfrm>
          <a:prstGeom prst="rect">
            <a:avLst/>
          </a:prstGeom>
          <a:noFill/>
          <a:ln w="9525">
            <a:noFill/>
          </a:ln>
        </p:spPr>
        <p:txBody>
          <a:bodyPr anchor="t">
            <a:spAutoFit/>
          </a:bodyPr>
          <a:p>
            <a:pPr>
              <a:spcBef>
                <a:spcPct val="50000"/>
              </a:spcBef>
            </a:pPr>
            <a:r>
              <a:rPr lang="zh-CN" altLang="en-US" sz="2400" b="1" dirty="0">
                <a:solidFill>
                  <a:srgbClr val="FF0000"/>
                </a:solidFill>
                <a:latin typeface="Times New Roman" panose="02020603050405020304" pitchFamily="18" charset="0"/>
              </a:rPr>
              <a:t>通信网络</a:t>
            </a:r>
            <a:endParaRPr lang="zh-CN" altLang="en-US" sz="2400" b="1" dirty="0">
              <a:solidFill>
                <a:srgbClr val="FF0000"/>
              </a:solidFill>
              <a:latin typeface="Times New Roman" panose="02020603050405020304" pitchFamily="18" charset="0"/>
            </a:endParaRPr>
          </a:p>
        </p:txBody>
      </p:sp>
      <p:sp>
        <p:nvSpPr>
          <p:cNvPr id="5126" name="Rectangle 3"/>
          <p:cNvSpPr/>
          <p:nvPr/>
        </p:nvSpPr>
        <p:spPr>
          <a:xfrm>
            <a:off x="5314633" y="5012690"/>
            <a:ext cx="1582737" cy="461963"/>
          </a:xfrm>
          <a:prstGeom prst="rect">
            <a:avLst/>
          </a:prstGeom>
          <a:noFill/>
          <a:ln w="9525">
            <a:noFill/>
          </a:ln>
        </p:spPr>
        <p:txBody>
          <a:bodyPr anchor="t">
            <a:spAutoFit/>
          </a:bodyPr>
          <a:p>
            <a:pPr>
              <a:spcBef>
                <a:spcPct val="50000"/>
              </a:spcBef>
            </a:pPr>
            <a:r>
              <a:rPr lang="zh-CN" altLang="en-US" sz="2400" b="1" dirty="0">
                <a:solidFill>
                  <a:srgbClr val="FF0000"/>
                </a:solidFill>
                <a:latin typeface="Times New Roman" panose="02020603050405020304" pitchFamily="18" charset="0"/>
              </a:rPr>
              <a:t>通信网络</a:t>
            </a:r>
            <a:endParaRPr lang="zh-CN" altLang="en-US" sz="2400" b="1" dirty="0">
              <a:solidFill>
                <a:srgbClr val="FF0000"/>
              </a:solidFill>
              <a:latin typeface="Times New Roman" panose="02020603050405020304" pitchFamily="18" charset="0"/>
            </a:endParaRPr>
          </a:p>
        </p:txBody>
      </p:sp>
      <p:sp>
        <p:nvSpPr>
          <p:cNvPr id="5" name="上箭头 4"/>
          <p:cNvSpPr/>
          <p:nvPr/>
        </p:nvSpPr>
        <p:spPr>
          <a:xfrm>
            <a:off x="2488883" y="3368040"/>
            <a:ext cx="144463" cy="3746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46" name="下箭头 45"/>
          <p:cNvSpPr/>
          <p:nvPr/>
        </p:nvSpPr>
        <p:spPr>
          <a:xfrm>
            <a:off x="2633345" y="4807903"/>
            <a:ext cx="142875" cy="434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cxnSp>
        <p:nvCxnSpPr>
          <p:cNvPr id="3" name="直接箭头连接符 2"/>
          <p:cNvCxnSpPr/>
          <p:nvPr/>
        </p:nvCxnSpPr>
        <p:spPr>
          <a:xfrm flipV="1">
            <a:off x="5087620" y="3644900"/>
            <a:ext cx="2304415" cy="79184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5049520" y="4436745"/>
            <a:ext cx="2198370" cy="50419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4620" y="5954395"/>
            <a:ext cx="4100830" cy="460375"/>
          </a:xfrm>
          <a:prstGeom prst="rect">
            <a:avLst/>
          </a:prstGeom>
          <a:noFill/>
        </p:spPr>
        <p:txBody>
          <a:bodyPr wrap="square" rtlCol="0">
            <a:spAutoFit/>
          </a:bodyPr>
          <a:p>
            <a:r>
              <a:rPr lang="zh-CN" altLang="en-US" sz="2400"/>
              <a:t>图</a:t>
            </a:r>
            <a:r>
              <a:rPr lang="en-US" altLang="zh-CN" sz="2400"/>
              <a:t>9-1  DCS</a:t>
            </a:r>
            <a:r>
              <a:rPr lang="zh-CN" altLang="en-US" sz="2400"/>
              <a:t>结构</a:t>
            </a:r>
            <a:endParaRPr lang="zh-CN" altLang="en-US" sz="2400"/>
          </a:p>
        </p:txBody>
      </p:sp>
      <p:sp>
        <p:nvSpPr>
          <p:cNvPr id="7" name="文本框 6"/>
          <p:cNvSpPr txBox="1"/>
          <p:nvPr/>
        </p:nvSpPr>
        <p:spPr>
          <a:xfrm>
            <a:off x="7392035" y="5954395"/>
            <a:ext cx="4100830" cy="460375"/>
          </a:xfrm>
          <a:prstGeom prst="rect">
            <a:avLst/>
          </a:prstGeom>
          <a:noFill/>
        </p:spPr>
        <p:txBody>
          <a:bodyPr wrap="square" rtlCol="0">
            <a:spAutoFit/>
          </a:bodyPr>
          <a:p>
            <a:r>
              <a:rPr lang="zh-CN" altLang="en-US" sz="2400"/>
              <a:t>图</a:t>
            </a:r>
            <a:r>
              <a:rPr lang="en-US" altLang="zh-CN" sz="2400"/>
              <a:t>9-2  FCS</a:t>
            </a:r>
            <a:r>
              <a:rPr lang="zh-CN" altLang="en-US" sz="2400"/>
              <a:t>结构</a:t>
            </a:r>
            <a:endParaRPr lang="zh-CN" altLang="en-US" sz="2400"/>
          </a:p>
        </p:txBody>
      </p:sp>
    </p:spTree>
  </p:cSld>
  <p:clrMapOvr>
    <a:masterClrMapping/>
  </p:clrMapOvr>
  <p:transition spd="slow" advClick="0">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32770" name="Group 182"/>
          <p:cNvGrpSpPr/>
          <p:nvPr/>
        </p:nvGrpSpPr>
        <p:grpSpPr>
          <a:xfrm>
            <a:off x="726440" y="2521268"/>
            <a:ext cx="9685338" cy="3529012"/>
            <a:chOff x="0" y="0"/>
            <a:chExt cx="5760" cy="2223"/>
          </a:xfrm>
        </p:grpSpPr>
        <p:sp>
          <p:nvSpPr>
            <p:cNvPr id="32771" name="Text Box 134"/>
            <p:cNvSpPr txBox="1"/>
            <p:nvPr/>
          </p:nvSpPr>
          <p:spPr>
            <a:xfrm>
              <a:off x="5075" y="544"/>
              <a:ext cx="685" cy="250"/>
            </a:xfrm>
            <a:prstGeom prst="rect">
              <a:avLst/>
            </a:prstGeom>
            <a:noFill/>
            <a:ln w="9525">
              <a:noFill/>
            </a:ln>
          </p:spPr>
          <p:txBody>
            <a:bodyPr anchor="t">
              <a:spAutoFit/>
            </a:bodyPr>
            <a:p>
              <a:pPr>
                <a:spcBef>
                  <a:spcPct val="50000"/>
                </a:spcBef>
              </a:pPr>
              <a:r>
                <a:rPr lang="zh-CN" altLang="en-US" sz="2000" b="1" dirty="0">
                  <a:latin typeface="Times New Roman" panose="02020603050405020304" pitchFamily="18" charset="0"/>
                </a:rPr>
                <a:t>水位</a:t>
              </a:r>
              <a:r>
                <a:rPr lang="en-US" altLang="zh-CN" sz="2000" b="1" dirty="0">
                  <a:latin typeface="Times New Roman" panose="02020603050405020304" pitchFamily="18" charset="0"/>
                </a:rPr>
                <a:t>H</a:t>
              </a:r>
              <a:endParaRPr lang="en-US" altLang="zh-CN" sz="2000" b="1" dirty="0">
                <a:latin typeface="Times New Roman" panose="02020603050405020304" pitchFamily="18" charset="0"/>
              </a:endParaRPr>
            </a:p>
          </p:txBody>
        </p:sp>
        <p:sp>
          <p:nvSpPr>
            <p:cNvPr id="32772" name="Rectangle 137"/>
            <p:cNvSpPr/>
            <p:nvPr/>
          </p:nvSpPr>
          <p:spPr>
            <a:xfrm>
              <a:off x="786" y="816"/>
              <a:ext cx="880" cy="272"/>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水位调节器</a:t>
              </a:r>
              <a:endParaRPr lang="zh-CN" altLang="en-US" sz="2000" b="1" dirty="0">
                <a:latin typeface="Arial" panose="020B0604020202020204" pitchFamily="34" charset="0"/>
              </a:endParaRPr>
            </a:p>
          </p:txBody>
        </p:sp>
        <p:sp>
          <p:nvSpPr>
            <p:cNvPr id="32773" name="Rectangle 138"/>
            <p:cNvSpPr/>
            <p:nvPr/>
          </p:nvSpPr>
          <p:spPr>
            <a:xfrm>
              <a:off x="3655" y="816"/>
              <a:ext cx="740"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调节阀</a:t>
              </a:r>
              <a:endParaRPr lang="zh-CN" altLang="en-US" sz="2000" b="1" dirty="0">
                <a:latin typeface="Arial" panose="020B0604020202020204" pitchFamily="34" charset="0"/>
              </a:endParaRPr>
            </a:p>
          </p:txBody>
        </p:sp>
        <p:sp>
          <p:nvSpPr>
            <p:cNvPr id="32774" name="Rectangle 139"/>
            <p:cNvSpPr/>
            <p:nvPr/>
          </p:nvSpPr>
          <p:spPr>
            <a:xfrm>
              <a:off x="4673" y="816"/>
              <a:ext cx="560"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汽包</a:t>
              </a:r>
              <a:endParaRPr lang="zh-CN" altLang="en-US" sz="2000" b="1" dirty="0">
                <a:latin typeface="Arial" panose="020B0604020202020204" pitchFamily="34" charset="0"/>
              </a:endParaRPr>
            </a:p>
          </p:txBody>
        </p:sp>
        <p:sp>
          <p:nvSpPr>
            <p:cNvPr id="32775" name="Rectangle 140"/>
            <p:cNvSpPr/>
            <p:nvPr/>
          </p:nvSpPr>
          <p:spPr>
            <a:xfrm>
              <a:off x="2730" y="1315"/>
              <a:ext cx="872" cy="254"/>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流量变送器</a:t>
              </a:r>
              <a:endParaRPr lang="zh-CN" altLang="en-US" sz="2000" b="1" dirty="0">
                <a:latin typeface="Arial" panose="020B0604020202020204" pitchFamily="34" charset="0"/>
              </a:endParaRPr>
            </a:p>
          </p:txBody>
        </p:sp>
        <p:sp>
          <p:nvSpPr>
            <p:cNvPr id="32776" name="AutoShape 141"/>
            <p:cNvSpPr/>
            <p:nvPr/>
          </p:nvSpPr>
          <p:spPr>
            <a:xfrm>
              <a:off x="1943" y="862"/>
              <a:ext cx="196" cy="192"/>
            </a:xfrm>
            <a:prstGeom prst="flowChartSummingJunction">
              <a:avLst/>
            </a:prstGeom>
            <a:noFill/>
            <a:ln w="28575"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32777" name="Line 142"/>
            <p:cNvSpPr/>
            <p:nvPr/>
          </p:nvSpPr>
          <p:spPr>
            <a:xfrm>
              <a:off x="0" y="952"/>
              <a:ext cx="343" cy="0"/>
            </a:xfrm>
            <a:prstGeom prst="line">
              <a:avLst/>
            </a:prstGeom>
            <a:ln w="28575" cap="flat" cmpd="sng">
              <a:solidFill>
                <a:schemeClr val="tx1"/>
              </a:solidFill>
              <a:prstDash val="solid"/>
              <a:round/>
              <a:headEnd type="none" w="med" len="med"/>
              <a:tailEnd type="triangle" w="med" len="med"/>
            </a:ln>
          </p:spPr>
        </p:sp>
        <p:sp>
          <p:nvSpPr>
            <p:cNvPr id="32778" name="Line 143"/>
            <p:cNvSpPr/>
            <p:nvPr/>
          </p:nvSpPr>
          <p:spPr>
            <a:xfrm>
              <a:off x="509" y="952"/>
              <a:ext cx="294" cy="0"/>
            </a:xfrm>
            <a:prstGeom prst="line">
              <a:avLst/>
            </a:prstGeom>
            <a:ln w="28575" cap="flat" cmpd="sng">
              <a:solidFill>
                <a:schemeClr val="tx1"/>
              </a:solidFill>
              <a:prstDash val="solid"/>
              <a:round/>
              <a:headEnd type="none" w="med" len="med"/>
              <a:tailEnd type="triangle" w="med" len="med"/>
            </a:ln>
          </p:spPr>
        </p:sp>
        <p:sp>
          <p:nvSpPr>
            <p:cNvPr id="32779" name="Line 144"/>
            <p:cNvSpPr/>
            <p:nvPr/>
          </p:nvSpPr>
          <p:spPr>
            <a:xfrm>
              <a:off x="2128" y="952"/>
              <a:ext cx="278" cy="0"/>
            </a:xfrm>
            <a:prstGeom prst="line">
              <a:avLst/>
            </a:prstGeom>
            <a:ln w="28575" cap="flat" cmpd="sng">
              <a:solidFill>
                <a:schemeClr val="tx1"/>
              </a:solidFill>
              <a:prstDash val="solid"/>
              <a:round/>
              <a:headEnd type="none" w="med" len="med"/>
              <a:tailEnd type="triangle" w="med" len="med"/>
            </a:ln>
          </p:spPr>
        </p:sp>
        <p:sp>
          <p:nvSpPr>
            <p:cNvPr id="32780" name="Line 145"/>
            <p:cNvSpPr/>
            <p:nvPr/>
          </p:nvSpPr>
          <p:spPr>
            <a:xfrm>
              <a:off x="3331" y="952"/>
              <a:ext cx="324" cy="0"/>
            </a:xfrm>
            <a:prstGeom prst="line">
              <a:avLst/>
            </a:prstGeom>
            <a:ln w="28575" cap="flat" cmpd="sng">
              <a:solidFill>
                <a:schemeClr val="tx1"/>
              </a:solidFill>
              <a:prstDash val="solid"/>
              <a:round/>
              <a:headEnd type="none" w="med" len="med"/>
              <a:tailEnd type="triangle" w="med" len="med"/>
            </a:ln>
          </p:spPr>
        </p:sp>
        <p:sp>
          <p:nvSpPr>
            <p:cNvPr id="32781" name="Line 146"/>
            <p:cNvSpPr/>
            <p:nvPr/>
          </p:nvSpPr>
          <p:spPr>
            <a:xfrm>
              <a:off x="5229" y="952"/>
              <a:ext cx="344" cy="0"/>
            </a:xfrm>
            <a:prstGeom prst="line">
              <a:avLst/>
            </a:prstGeom>
            <a:ln w="28575" cap="flat" cmpd="sng">
              <a:solidFill>
                <a:schemeClr val="tx1"/>
              </a:solidFill>
              <a:prstDash val="solid"/>
              <a:round/>
              <a:headEnd type="none" w="med" len="med"/>
              <a:tailEnd type="triangle" w="med" len="med"/>
            </a:ln>
          </p:spPr>
        </p:sp>
        <p:sp>
          <p:nvSpPr>
            <p:cNvPr id="32782" name="Line 147"/>
            <p:cNvSpPr/>
            <p:nvPr/>
          </p:nvSpPr>
          <p:spPr>
            <a:xfrm>
              <a:off x="5367" y="952"/>
              <a:ext cx="0" cy="1134"/>
            </a:xfrm>
            <a:prstGeom prst="line">
              <a:avLst/>
            </a:prstGeom>
            <a:ln w="28575" cap="flat" cmpd="sng">
              <a:solidFill>
                <a:schemeClr val="tx1"/>
              </a:solidFill>
              <a:prstDash val="solid"/>
              <a:round/>
              <a:headEnd type="none" w="med" len="med"/>
              <a:tailEnd type="none" w="med" len="med"/>
            </a:ln>
          </p:spPr>
        </p:sp>
        <p:sp>
          <p:nvSpPr>
            <p:cNvPr id="32783" name="Line 148"/>
            <p:cNvSpPr/>
            <p:nvPr/>
          </p:nvSpPr>
          <p:spPr>
            <a:xfrm flipH="1">
              <a:off x="3609" y="2086"/>
              <a:ext cx="1758" cy="0"/>
            </a:xfrm>
            <a:prstGeom prst="line">
              <a:avLst/>
            </a:prstGeom>
            <a:ln w="28575" cap="flat" cmpd="sng">
              <a:solidFill>
                <a:schemeClr val="tx1"/>
              </a:solidFill>
              <a:prstDash val="solid"/>
              <a:round/>
              <a:headEnd type="none" w="med" len="med"/>
              <a:tailEnd type="triangle" w="med" len="med"/>
            </a:ln>
          </p:spPr>
        </p:sp>
        <p:sp>
          <p:nvSpPr>
            <p:cNvPr id="32784" name="Line 149"/>
            <p:cNvSpPr/>
            <p:nvPr/>
          </p:nvSpPr>
          <p:spPr>
            <a:xfrm flipH="1">
              <a:off x="416" y="2086"/>
              <a:ext cx="2175" cy="0"/>
            </a:xfrm>
            <a:prstGeom prst="line">
              <a:avLst/>
            </a:prstGeom>
            <a:ln w="28575" cap="flat" cmpd="sng">
              <a:solidFill>
                <a:schemeClr val="tx1"/>
              </a:solidFill>
              <a:prstDash val="solid"/>
              <a:round/>
              <a:headEnd type="none" w="med" len="med"/>
              <a:tailEnd type="none" w="med" len="med"/>
            </a:ln>
          </p:spPr>
        </p:sp>
        <p:sp>
          <p:nvSpPr>
            <p:cNvPr id="32785" name="Text Box 150"/>
            <p:cNvSpPr txBox="1"/>
            <p:nvPr/>
          </p:nvSpPr>
          <p:spPr>
            <a:xfrm>
              <a:off x="0" y="590"/>
              <a:ext cx="441"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X</a:t>
              </a:r>
              <a:r>
                <a:rPr lang="en-US" altLang="zh-CN" sz="2400" b="1" baseline="-25000" dirty="0">
                  <a:latin typeface="Times New Roman" panose="02020603050405020304" pitchFamily="18" charset="0"/>
                </a:rPr>
                <a:t>R</a:t>
              </a:r>
              <a:endParaRPr lang="en-US" altLang="zh-CN" sz="2400" b="1" baseline="-25000" dirty="0">
                <a:latin typeface="Times New Roman" panose="02020603050405020304" pitchFamily="18" charset="0"/>
              </a:endParaRPr>
            </a:p>
          </p:txBody>
        </p:sp>
        <p:sp>
          <p:nvSpPr>
            <p:cNvPr id="32786" name="Text Box 151"/>
            <p:cNvSpPr txBox="1"/>
            <p:nvPr/>
          </p:nvSpPr>
          <p:spPr>
            <a:xfrm>
              <a:off x="476" y="1089"/>
              <a:ext cx="440" cy="327"/>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rPr>
                <a:t>X </a:t>
              </a:r>
              <a:r>
                <a:rPr lang="en-US" altLang="zh-CN" baseline="-25000" dirty="0">
                  <a:latin typeface="Times New Roman" panose="02020603050405020304" pitchFamily="18" charset="0"/>
                </a:rPr>
                <a:t>i</a:t>
              </a:r>
              <a:endParaRPr lang="en-US" altLang="zh-CN" baseline="-25000" dirty="0">
                <a:latin typeface="Times New Roman" panose="02020603050405020304" pitchFamily="18" charset="0"/>
              </a:endParaRPr>
            </a:p>
          </p:txBody>
        </p:sp>
        <p:sp>
          <p:nvSpPr>
            <p:cNvPr id="32787" name="Text Box 152"/>
            <p:cNvSpPr txBox="1"/>
            <p:nvPr/>
          </p:nvSpPr>
          <p:spPr>
            <a:xfrm>
              <a:off x="1666" y="499"/>
              <a:ext cx="324"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a:t>
              </a:r>
              <a:endParaRPr lang="en-US" altLang="zh-CN" sz="2400" b="1" baseline="-25000" dirty="0">
                <a:latin typeface="Times New Roman" panose="02020603050405020304" pitchFamily="18" charset="0"/>
              </a:endParaRPr>
            </a:p>
          </p:txBody>
        </p:sp>
        <p:sp>
          <p:nvSpPr>
            <p:cNvPr id="32788" name="Line 153"/>
            <p:cNvSpPr/>
            <p:nvPr/>
          </p:nvSpPr>
          <p:spPr>
            <a:xfrm flipV="1">
              <a:off x="416" y="1043"/>
              <a:ext cx="0" cy="1043"/>
            </a:xfrm>
            <a:prstGeom prst="line">
              <a:avLst/>
            </a:prstGeom>
            <a:ln w="28575" cap="flat" cmpd="sng">
              <a:solidFill>
                <a:schemeClr val="tx1"/>
              </a:solidFill>
              <a:prstDash val="solid"/>
              <a:round/>
              <a:headEnd type="none" w="med" len="med"/>
              <a:tailEnd type="triangle" w="med" len="med"/>
            </a:ln>
          </p:spPr>
        </p:sp>
        <p:sp>
          <p:nvSpPr>
            <p:cNvPr id="32789" name="Text Box 155"/>
            <p:cNvSpPr txBox="1"/>
            <p:nvPr/>
          </p:nvSpPr>
          <p:spPr>
            <a:xfrm>
              <a:off x="4164" y="0"/>
              <a:ext cx="685" cy="250"/>
            </a:xfrm>
            <a:prstGeom prst="rect">
              <a:avLst/>
            </a:prstGeom>
            <a:noFill/>
            <a:ln w="9525">
              <a:noFill/>
            </a:ln>
          </p:spPr>
          <p:txBody>
            <a:bodyPr anchor="t">
              <a:spAutoFit/>
            </a:bodyPr>
            <a:p>
              <a:pPr>
                <a:spcBef>
                  <a:spcPct val="50000"/>
                </a:spcBef>
              </a:pPr>
              <a:r>
                <a:rPr lang="zh-CN" altLang="en-US" sz="2000" b="1" dirty="0">
                  <a:latin typeface="Times New Roman" panose="02020603050405020304" pitchFamily="18" charset="0"/>
                </a:rPr>
                <a:t>扰动</a:t>
              </a:r>
              <a:r>
                <a:rPr lang="en-US" altLang="zh-CN" sz="2000" b="1" dirty="0">
                  <a:latin typeface="Times New Roman" panose="02020603050405020304" pitchFamily="18" charset="0"/>
                </a:rPr>
                <a:t>D</a:t>
              </a:r>
              <a:endParaRPr lang="en-US" altLang="zh-CN" sz="2000" b="1" dirty="0">
                <a:latin typeface="Times New Roman" panose="02020603050405020304" pitchFamily="18" charset="0"/>
              </a:endParaRPr>
            </a:p>
          </p:txBody>
        </p:sp>
        <p:sp>
          <p:nvSpPr>
            <p:cNvPr id="32790" name="Rectangle 156"/>
            <p:cNvSpPr/>
            <p:nvPr/>
          </p:nvSpPr>
          <p:spPr>
            <a:xfrm>
              <a:off x="2406" y="816"/>
              <a:ext cx="925" cy="272"/>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流量调节器</a:t>
              </a:r>
              <a:endParaRPr lang="zh-CN" altLang="en-US" sz="2000" b="1" dirty="0">
                <a:latin typeface="Arial" panose="020B0604020202020204" pitchFamily="34" charset="0"/>
              </a:endParaRPr>
            </a:p>
          </p:txBody>
        </p:sp>
        <p:sp>
          <p:nvSpPr>
            <p:cNvPr id="32791" name="Rectangle 159"/>
            <p:cNvSpPr/>
            <p:nvPr/>
          </p:nvSpPr>
          <p:spPr>
            <a:xfrm>
              <a:off x="2591" y="1950"/>
              <a:ext cx="1018"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水位变送器</a:t>
              </a:r>
              <a:endParaRPr lang="zh-CN" altLang="en-US" sz="2000" b="1" dirty="0">
                <a:latin typeface="Arial" panose="020B0604020202020204" pitchFamily="34" charset="0"/>
              </a:endParaRPr>
            </a:p>
          </p:txBody>
        </p:sp>
        <p:sp>
          <p:nvSpPr>
            <p:cNvPr id="32792" name="AutoShape 161"/>
            <p:cNvSpPr/>
            <p:nvPr/>
          </p:nvSpPr>
          <p:spPr>
            <a:xfrm>
              <a:off x="323" y="862"/>
              <a:ext cx="196" cy="192"/>
            </a:xfrm>
            <a:prstGeom prst="flowChartSummingJunction">
              <a:avLst/>
            </a:prstGeom>
            <a:noFill/>
            <a:ln w="28575"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32793" name="Line 162"/>
            <p:cNvSpPr/>
            <p:nvPr/>
          </p:nvSpPr>
          <p:spPr>
            <a:xfrm>
              <a:off x="1666" y="952"/>
              <a:ext cx="277" cy="0"/>
            </a:xfrm>
            <a:prstGeom prst="line">
              <a:avLst/>
            </a:prstGeom>
            <a:ln w="28575" cap="flat" cmpd="sng">
              <a:solidFill>
                <a:schemeClr val="tx1"/>
              </a:solidFill>
              <a:prstDash val="solid"/>
              <a:round/>
              <a:headEnd type="none" w="med" len="med"/>
              <a:tailEnd type="triangle" w="med" len="med"/>
            </a:ln>
          </p:spPr>
        </p:sp>
        <p:sp>
          <p:nvSpPr>
            <p:cNvPr id="32794" name="Line 163"/>
            <p:cNvSpPr/>
            <p:nvPr/>
          </p:nvSpPr>
          <p:spPr>
            <a:xfrm>
              <a:off x="4395" y="952"/>
              <a:ext cx="278" cy="0"/>
            </a:xfrm>
            <a:prstGeom prst="line">
              <a:avLst/>
            </a:prstGeom>
            <a:ln w="28575" cap="flat" cmpd="sng">
              <a:solidFill>
                <a:schemeClr val="tx1"/>
              </a:solidFill>
              <a:prstDash val="solid"/>
              <a:round/>
              <a:headEnd type="none" w="med" len="med"/>
              <a:tailEnd type="triangle" w="med" len="med"/>
            </a:ln>
          </p:spPr>
        </p:sp>
        <p:sp>
          <p:nvSpPr>
            <p:cNvPr id="32795" name="Line 164"/>
            <p:cNvSpPr/>
            <p:nvPr/>
          </p:nvSpPr>
          <p:spPr>
            <a:xfrm flipH="1">
              <a:off x="3609" y="1451"/>
              <a:ext cx="925" cy="0"/>
            </a:xfrm>
            <a:prstGeom prst="line">
              <a:avLst/>
            </a:prstGeom>
            <a:ln w="28575" cap="flat" cmpd="sng">
              <a:solidFill>
                <a:schemeClr val="tx1"/>
              </a:solidFill>
              <a:prstDash val="solid"/>
              <a:round/>
              <a:headEnd type="none" w="med" len="med"/>
              <a:tailEnd type="triangle" w="med" len="med"/>
            </a:ln>
          </p:spPr>
        </p:sp>
        <p:sp>
          <p:nvSpPr>
            <p:cNvPr id="32796" name="Line 165"/>
            <p:cNvSpPr/>
            <p:nvPr/>
          </p:nvSpPr>
          <p:spPr>
            <a:xfrm>
              <a:off x="4534" y="952"/>
              <a:ext cx="0" cy="499"/>
            </a:xfrm>
            <a:prstGeom prst="line">
              <a:avLst/>
            </a:prstGeom>
            <a:ln w="28575" cap="flat" cmpd="sng">
              <a:solidFill>
                <a:schemeClr val="tx1"/>
              </a:solidFill>
              <a:prstDash val="solid"/>
              <a:round/>
              <a:headEnd type="none" w="med" len="med"/>
              <a:tailEnd type="none" w="med" len="med"/>
            </a:ln>
          </p:spPr>
        </p:sp>
        <p:sp>
          <p:nvSpPr>
            <p:cNvPr id="32797" name="Line 166"/>
            <p:cNvSpPr/>
            <p:nvPr/>
          </p:nvSpPr>
          <p:spPr>
            <a:xfrm flipH="1">
              <a:off x="2036" y="1451"/>
              <a:ext cx="694" cy="0"/>
            </a:xfrm>
            <a:prstGeom prst="line">
              <a:avLst/>
            </a:prstGeom>
            <a:ln w="28575" cap="flat" cmpd="sng">
              <a:solidFill>
                <a:schemeClr val="tx1"/>
              </a:solidFill>
              <a:prstDash val="solid"/>
              <a:round/>
              <a:headEnd type="none" w="med" len="med"/>
              <a:tailEnd type="none" w="med" len="med"/>
            </a:ln>
          </p:spPr>
        </p:sp>
        <p:sp>
          <p:nvSpPr>
            <p:cNvPr id="32798" name="Line 167"/>
            <p:cNvSpPr/>
            <p:nvPr/>
          </p:nvSpPr>
          <p:spPr>
            <a:xfrm flipV="1">
              <a:off x="2036" y="1043"/>
              <a:ext cx="0" cy="408"/>
            </a:xfrm>
            <a:prstGeom prst="line">
              <a:avLst/>
            </a:prstGeom>
            <a:ln w="28575" cap="flat" cmpd="sng">
              <a:solidFill>
                <a:schemeClr val="tx1"/>
              </a:solidFill>
              <a:prstDash val="solid"/>
              <a:round/>
              <a:headEnd type="none" w="med" len="med"/>
              <a:tailEnd type="triangle" w="med" len="med"/>
            </a:ln>
          </p:spPr>
        </p:sp>
        <p:sp>
          <p:nvSpPr>
            <p:cNvPr id="32799" name="Line 168"/>
            <p:cNvSpPr/>
            <p:nvPr/>
          </p:nvSpPr>
          <p:spPr>
            <a:xfrm>
              <a:off x="2036" y="363"/>
              <a:ext cx="0" cy="499"/>
            </a:xfrm>
            <a:prstGeom prst="line">
              <a:avLst/>
            </a:prstGeom>
            <a:ln w="28575" cap="flat" cmpd="sng">
              <a:solidFill>
                <a:schemeClr val="tx1"/>
              </a:solidFill>
              <a:prstDash val="solid"/>
              <a:round/>
              <a:headEnd type="none" w="med" len="med"/>
              <a:tailEnd type="triangle" w="med" len="med"/>
            </a:ln>
          </p:spPr>
        </p:sp>
        <p:sp>
          <p:nvSpPr>
            <p:cNvPr id="32800" name="Rectangle 169"/>
            <p:cNvSpPr/>
            <p:nvPr/>
          </p:nvSpPr>
          <p:spPr>
            <a:xfrm>
              <a:off x="2406" y="272"/>
              <a:ext cx="1388" cy="254"/>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蒸汽流量变送器</a:t>
              </a:r>
              <a:endParaRPr lang="zh-CN" altLang="en-US" sz="2000" b="1" dirty="0">
                <a:latin typeface="Arial" panose="020B0604020202020204" pitchFamily="34" charset="0"/>
              </a:endParaRPr>
            </a:p>
          </p:txBody>
        </p:sp>
        <p:sp>
          <p:nvSpPr>
            <p:cNvPr id="32801" name="Text Box 170"/>
            <p:cNvSpPr txBox="1"/>
            <p:nvPr/>
          </p:nvSpPr>
          <p:spPr>
            <a:xfrm>
              <a:off x="1712" y="1089"/>
              <a:ext cx="324"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a:t>
              </a:r>
              <a:endParaRPr lang="en-US" altLang="zh-CN" sz="2400" b="1" baseline="-25000" dirty="0">
                <a:latin typeface="Times New Roman" panose="02020603050405020304" pitchFamily="18" charset="0"/>
              </a:endParaRPr>
            </a:p>
          </p:txBody>
        </p:sp>
        <p:sp>
          <p:nvSpPr>
            <p:cNvPr id="32802" name="Line 171"/>
            <p:cNvSpPr/>
            <p:nvPr/>
          </p:nvSpPr>
          <p:spPr>
            <a:xfrm flipH="1">
              <a:off x="2036" y="363"/>
              <a:ext cx="370" cy="0"/>
            </a:xfrm>
            <a:prstGeom prst="line">
              <a:avLst/>
            </a:prstGeom>
            <a:ln w="28575" cap="flat" cmpd="sng">
              <a:solidFill>
                <a:schemeClr val="tx1"/>
              </a:solidFill>
              <a:prstDash val="solid"/>
              <a:round/>
              <a:headEnd type="none" w="med" len="med"/>
              <a:tailEnd type="none" w="med" len="med"/>
            </a:ln>
          </p:spPr>
        </p:sp>
        <p:sp>
          <p:nvSpPr>
            <p:cNvPr id="32803" name="Line 172"/>
            <p:cNvSpPr/>
            <p:nvPr/>
          </p:nvSpPr>
          <p:spPr>
            <a:xfrm flipH="1">
              <a:off x="3794" y="363"/>
              <a:ext cx="324" cy="0"/>
            </a:xfrm>
            <a:prstGeom prst="line">
              <a:avLst/>
            </a:prstGeom>
            <a:ln w="28575" cap="flat" cmpd="sng">
              <a:solidFill>
                <a:schemeClr val="tx1"/>
              </a:solidFill>
              <a:prstDash val="solid"/>
              <a:round/>
              <a:headEnd type="none" w="med" len="med"/>
              <a:tailEnd type="none" w="med" len="med"/>
            </a:ln>
          </p:spPr>
        </p:sp>
        <p:sp>
          <p:nvSpPr>
            <p:cNvPr id="32804" name="Text Box 174"/>
            <p:cNvSpPr txBox="1"/>
            <p:nvPr/>
          </p:nvSpPr>
          <p:spPr>
            <a:xfrm>
              <a:off x="139" y="1134"/>
              <a:ext cx="231" cy="327"/>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32805" name="Line 181"/>
            <p:cNvSpPr/>
            <p:nvPr/>
          </p:nvSpPr>
          <p:spPr>
            <a:xfrm>
              <a:off x="4105" y="227"/>
              <a:ext cx="0" cy="590"/>
            </a:xfrm>
            <a:prstGeom prst="line">
              <a:avLst/>
            </a:prstGeom>
            <a:ln w="28575" cap="flat" cmpd="sng">
              <a:solidFill>
                <a:schemeClr val="tx1"/>
              </a:solidFill>
              <a:prstDash val="solid"/>
              <a:round/>
              <a:headEnd type="none" w="med" len="med"/>
              <a:tailEnd type="triangle" w="med" len="med"/>
            </a:ln>
          </p:spPr>
        </p:sp>
      </p:grpSp>
      <p:sp>
        <p:nvSpPr>
          <p:cNvPr id="32806" name="Rectangle 3"/>
          <p:cNvSpPr/>
          <p:nvPr/>
        </p:nvSpPr>
        <p:spPr>
          <a:xfrm>
            <a:off x="3473133" y="6050280"/>
            <a:ext cx="5153025"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9-19 </a:t>
            </a:r>
            <a:r>
              <a:rPr lang="zh-CN" altLang="en-US" sz="2400" b="1" dirty="0">
                <a:latin typeface="Times New Roman" panose="02020603050405020304" pitchFamily="18" charset="0"/>
              </a:rPr>
              <a:t>汽包液位三冲量控制系统框图</a:t>
            </a:r>
            <a:endParaRPr lang="zh-CN" altLang="en-US" sz="2400" b="1" dirty="0">
              <a:latin typeface="Times New Roman" panose="02020603050405020304" pitchFamily="18" charset="0"/>
            </a:endParaRPr>
          </a:p>
        </p:txBody>
      </p:sp>
      <p:sp>
        <p:nvSpPr>
          <p:cNvPr id="32807" name="Rectangle 3"/>
          <p:cNvSpPr/>
          <p:nvPr/>
        </p:nvSpPr>
        <p:spPr>
          <a:xfrm>
            <a:off x="1187768" y="757238"/>
            <a:ext cx="8337550" cy="21240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：冷水流量变送器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流量调节器；</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调节阀</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：冷水流量调节阀；</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：液位变送器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液位调节器；</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LD303_3</a:t>
            </a:r>
            <a:r>
              <a:rPr lang="zh-CN" altLang="en-US" sz="2400" b="1" dirty="0">
                <a:latin typeface="Times New Roman" panose="02020603050405020304" pitchFamily="18" charset="0"/>
              </a:rPr>
              <a:t>：蒸汽流量变送器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3794" name="Rectangle 3"/>
          <p:cNvSpPr/>
          <p:nvPr/>
        </p:nvSpPr>
        <p:spPr>
          <a:xfrm>
            <a:off x="4182428" y="6400483"/>
            <a:ext cx="5153025"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9-20</a:t>
            </a:r>
            <a:r>
              <a:rPr lang="zh-CN" altLang="en-US" sz="2400" b="1" dirty="0">
                <a:latin typeface="Times New Roman" panose="02020603050405020304" pitchFamily="18" charset="0"/>
              </a:rPr>
              <a:t>三冲量给水控制策略组态图</a:t>
            </a:r>
            <a:endParaRPr lang="zh-CN" altLang="en-US" sz="2400" b="1" dirty="0">
              <a:latin typeface="Times New Roman" panose="02020603050405020304" pitchFamily="18" charset="0"/>
            </a:endParaRPr>
          </a:p>
        </p:txBody>
      </p:sp>
      <p:pic>
        <p:nvPicPr>
          <p:cNvPr id="33795" name="Picture 4"/>
          <p:cNvPicPr>
            <a:picLocks noChangeAspect="1"/>
          </p:cNvPicPr>
          <p:nvPr/>
        </p:nvPicPr>
        <p:blipFill>
          <a:blip r:embed="rId1"/>
          <a:stretch>
            <a:fillRect/>
          </a:stretch>
        </p:blipFill>
        <p:spPr>
          <a:xfrm>
            <a:off x="2604453" y="961708"/>
            <a:ext cx="6981825" cy="5438775"/>
          </a:xfrm>
          <a:prstGeom prst="rect">
            <a:avLst/>
          </a:prstGeom>
          <a:noFill/>
          <a:ln w="9525">
            <a:noFill/>
          </a:ln>
        </p:spPr>
      </p:pic>
    </p:spTree>
  </p:cSld>
  <p:clrMapOvr>
    <a:masterClrMapping/>
  </p:clrMapOvr>
  <p:transition spd="slow" advClick="0">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218623" y="161925"/>
            <a:ext cx="3131820" cy="521970"/>
          </a:xfrm>
          <a:prstGeom prst="rect">
            <a:avLst/>
          </a:prstGeom>
          <a:noFill/>
        </p:spPr>
        <p:txBody>
          <a:bodyPr wrap="none" rtlCol="0" anchor="t">
            <a:spAutoFit/>
          </a:bodyPr>
          <a:p>
            <a:pPr algn="ctr">
              <a:spcBef>
                <a:spcPct val="50000"/>
              </a:spcBef>
            </a:pPr>
            <a:r>
              <a:rPr lang="en-US" altLang="zh-CN" dirty="0">
                <a:solidFill>
                  <a:schemeClr val="bg1"/>
                </a:solidFill>
                <a:latin typeface="Times New Roman" panose="02020603050405020304" pitchFamily="18" charset="0"/>
                <a:sym typeface="+mn-ea"/>
              </a:rPr>
              <a:t> </a:t>
            </a:r>
            <a:r>
              <a:rPr lang="zh-CN" altLang="zh-CN" dirty="0">
                <a:solidFill>
                  <a:schemeClr val="bg1"/>
                </a:solidFill>
                <a:latin typeface="Times New Roman" panose="02020603050405020304" pitchFamily="18" charset="0"/>
                <a:sym typeface="+mn-ea"/>
              </a:rPr>
              <a:t>现场总线仪表</a:t>
            </a:r>
            <a:r>
              <a:rPr lang="zh-CN" altLang="en-US" dirty="0">
                <a:solidFill>
                  <a:schemeClr val="bg1"/>
                </a:solidFill>
                <a:latin typeface="Times New Roman" panose="02020603050405020304" pitchFamily="18" charset="0"/>
                <a:sym typeface="+mn-ea"/>
              </a:rPr>
              <a:t>习题</a:t>
            </a:r>
            <a:endParaRPr lang="en-US" altLang="zh-CN" dirty="0">
              <a:solidFill>
                <a:schemeClr val="bg1"/>
              </a:solidFill>
              <a:latin typeface="Times New Roman" panose="02020603050405020304" pitchFamily="18" charset="0"/>
              <a:sym typeface="+mn-ea"/>
            </a:endParaRPr>
          </a:p>
        </p:txBody>
      </p:sp>
      <p:sp>
        <p:nvSpPr>
          <p:cNvPr id="2" name="文本框 1"/>
          <p:cNvSpPr txBox="1"/>
          <p:nvPr/>
        </p:nvSpPr>
        <p:spPr>
          <a:xfrm>
            <a:off x="1186815" y="989965"/>
            <a:ext cx="6163945" cy="521970"/>
          </a:xfrm>
          <a:prstGeom prst="rect">
            <a:avLst/>
          </a:prstGeom>
          <a:noFill/>
        </p:spPr>
        <p:txBody>
          <a:bodyPr wrap="square" rtlCol="0">
            <a:spAutoFit/>
          </a:bodyPr>
          <a:p>
            <a:r>
              <a:rPr lang="en-US" altLang="zh-CN"/>
              <a:t>1</a:t>
            </a:r>
            <a:r>
              <a:rPr lang="zh-CN" altLang="en-US"/>
              <a:t>、</a:t>
            </a:r>
            <a:r>
              <a:rPr lang="en-US" altLang="zh-CN"/>
              <a:t>F</a:t>
            </a:r>
            <a:r>
              <a:rPr lang="en-US" altLang="zh-CN"/>
              <a:t>CS </a:t>
            </a:r>
            <a:r>
              <a:rPr lang="zh-CN" altLang="en-US"/>
              <a:t>定义及其特点</a:t>
            </a:r>
            <a:endParaRPr lang="zh-CN" altLang="en-US"/>
          </a:p>
        </p:txBody>
      </p:sp>
      <p:sp>
        <p:nvSpPr>
          <p:cNvPr id="4" name="文本框 3"/>
          <p:cNvSpPr txBox="1"/>
          <p:nvPr/>
        </p:nvSpPr>
        <p:spPr>
          <a:xfrm>
            <a:off x="1186815" y="1750060"/>
            <a:ext cx="7019290" cy="521970"/>
          </a:xfrm>
          <a:prstGeom prst="rect">
            <a:avLst/>
          </a:prstGeom>
          <a:noFill/>
        </p:spPr>
        <p:txBody>
          <a:bodyPr wrap="square" rtlCol="0">
            <a:spAutoFit/>
          </a:bodyPr>
          <a:p>
            <a:r>
              <a:rPr lang="en-US" altLang="zh-CN"/>
              <a:t>2</a:t>
            </a:r>
            <a:r>
              <a:rPr lang="zh-CN" altLang="en-US"/>
              <a:t>、</a:t>
            </a:r>
            <a:r>
              <a:rPr lang="en-US" altLang="zh-CN"/>
              <a:t>FCS</a:t>
            </a:r>
            <a:r>
              <a:rPr lang="zh-CN" altLang="en-US"/>
              <a:t>压力变送器组成及工作原理</a:t>
            </a:r>
            <a:endParaRPr lang="zh-CN" altLang="en-US"/>
          </a:p>
        </p:txBody>
      </p:sp>
      <p:sp>
        <p:nvSpPr>
          <p:cNvPr id="5" name="文本框 4"/>
          <p:cNvSpPr txBox="1"/>
          <p:nvPr/>
        </p:nvSpPr>
        <p:spPr>
          <a:xfrm>
            <a:off x="1186815" y="2541905"/>
            <a:ext cx="9726930" cy="521970"/>
          </a:xfrm>
          <a:prstGeom prst="rect">
            <a:avLst/>
          </a:prstGeom>
          <a:noFill/>
        </p:spPr>
        <p:txBody>
          <a:bodyPr wrap="square" rtlCol="0">
            <a:spAutoFit/>
          </a:bodyPr>
          <a:p>
            <a:r>
              <a:rPr lang="en-US" altLang="zh-CN"/>
              <a:t>3</a:t>
            </a:r>
            <a:r>
              <a:rPr lang="zh-CN" altLang="en-US"/>
              <a:t>、</a:t>
            </a:r>
            <a:r>
              <a:rPr lang="en-US" altLang="zh-CN"/>
              <a:t>F</a:t>
            </a:r>
            <a:r>
              <a:rPr lang="en-US"/>
              <a:t>CS</a:t>
            </a:r>
            <a:r>
              <a:rPr lang="zh-CN" altLang="en-US"/>
              <a:t>温度变送器组成及工作原理</a:t>
            </a:r>
            <a:endParaRPr lang="zh-CN" altLang="en-US"/>
          </a:p>
        </p:txBody>
      </p:sp>
      <p:sp>
        <p:nvSpPr>
          <p:cNvPr id="6" name="文本框 5"/>
          <p:cNvSpPr txBox="1"/>
          <p:nvPr/>
        </p:nvSpPr>
        <p:spPr>
          <a:xfrm>
            <a:off x="1186815" y="3270250"/>
            <a:ext cx="6354445" cy="521970"/>
          </a:xfrm>
          <a:prstGeom prst="rect">
            <a:avLst/>
          </a:prstGeom>
          <a:noFill/>
        </p:spPr>
        <p:txBody>
          <a:bodyPr wrap="square" rtlCol="0">
            <a:spAutoFit/>
          </a:bodyPr>
          <a:p>
            <a:r>
              <a:rPr lang="en-US" altLang="zh-CN"/>
              <a:t>4</a:t>
            </a:r>
            <a:r>
              <a:rPr lang="zh-CN" altLang="en-US"/>
              <a:t>、</a:t>
            </a:r>
            <a:r>
              <a:rPr lang="en-US" altLang="zh-CN"/>
              <a:t>F</a:t>
            </a:r>
            <a:r>
              <a:rPr lang="en-US"/>
              <a:t>CS</a:t>
            </a:r>
            <a:r>
              <a:rPr lang="zh-CN" altLang="en-US"/>
              <a:t>阀门定位器组成及工作原理</a:t>
            </a:r>
            <a:endParaRPr lang="zh-CN" altLang="en-US"/>
          </a:p>
        </p:txBody>
      </p:sp>
      <p:sp>
        <p:nvSpPr>
          <p:cNvPr id="7" name="文本框 6"/>
          <p:cNvSpPr txBox="1"/>
          <p:nvPr/>
        </p:nvSpPr>
        <p:spPr>
          <a:xfrm>
            <a:off x="1186815" y="3919855"/>
            <a:ext cx="7146290" cy="521970"/>
          </a:xfrm>
          <a:prstGeom prst="rect">
            <a:avLst/>
          </a:prstGeom>
          <a:noFill/>
        </p:spPr>
        <p:txBody>
          <a:bodyPr wrap="square" rtlCol="0">
            <a:spAutoFit/>
          </a:bodyPr>
          <a:p>
            <a:r>
              <a:rPr lang="en-US" altLang="zh-CN"/>
              <a:t>5</a:t>
            </a:r>
            <a:r>
              <a:rPr lang="zh-CN" altLang="en-US"/>
              <a:t>、</a:t>
            </a:r>
            <a:r>
              <a:rPr lang="en-US" altLang="zh-CN"/>
              <a:t>F</a:t>
            </a:r>
            <a:r>
              <a:rPr lang="en-US"/>
              <a:t>CS</a:t>
            </a:r>
            <a:r>
              <a:rPr lang="zh-CN" altLang="en-US"/>
              <a:t>组态步骤</a:t>
            </a:r>
            <a:endParaRPr lang="zh-CN" altLang="en-US"/>
          </a:p>
        </p:txBody>
      </p:sp>
    </p:spTree>
  </p:cSld>
  <p:clrMapOvr>
    <a:masterClrMapping/>
  </p:clrMapOvr>
  <p:transition spd="slow" advClick="0">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7170" name="Rectangle 3"/>
          <p:cNvSpPr/>
          <p:nvPr/>
        </p:nvSpPr>
        <p:spPr>
          <a:xfrm>
            <a:off x="1425258" y="762318"/>
            <a:ext cx="8291512" cy="273843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F</a:t>
            </a:r>
            <a:r>
              <a:rPr lang="zh-CN" altLang="en-US" b="1" dirty="0">
                <a:latin typeface="Times New Roman" panose="02020603050405020304" pitchFamily="18" charset="0"/>
              </a:rPr>
              <a:t>CS的特点</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）实现了全数字化通信，节省了信号电缆</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）实现了不同厂家产品的互操作性</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）实现了真正的分散控制</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）控制策略与组态简单一致的操作</a:t>
            </a:r>
            <a:endParaRPr lang="zh-CN" altLang="en-US" sz="2400" b="1" dirty="0">
              <a:latin typeface="Times New Roman" panose="02020603050405020304" pitchFamily="18" charset="0"/>
            </a:endParaRPr>
          </a:p>
        </p:txBody>
      </p:sp>
      <p:pic>
        <p:nvPicPr>
          <p:cNvPr id="7171" name="Picture 4"/>
          <p:cNvPicPr>
            <a:picLocks noChangeAspect="1"/>
          </p:cNvPicPr>
          <p:nvPr/>
        </p:nvPicPr>
        <p:blipFill>
          <a:blip r:embed="rId1"/>
          <a:stretch>
            <a:fillRect/>
          </a:stretch>
        </p:blipFill>
        <p:spPr>
          <a:xfrm>
            <a:off x="1930083" y="3864293"/>
            <a:ext cx="5256212" cy="2473325"/>
          </a:xfrm>
          <a:prstGeom prst="rect">
            <a:avLst/>
          </a:prstGeom>
          <a:noFill/>
          <a:ln w="9525">
            <a:noFill/>
          </a:ln>
        </p:spPr>
      </p:pic>
    </p:spTree>
  </p:cSld>
  <p:clrMapOvr>
    <a:masterClrMapping/>
  </p:clrMapOvr>
  <p:transition spd="slow" advClick="0">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8194" name="组合 12291"/>
          <p:cNvGrpSpPr/>
          <p:nvPr/>
        </p:nvGrpSpPr>
        <p:grpSpPr>
          <a:xfrm>
            <a:off x="1959293" y="1496060"/>
            <a:ext cx="7769225" cy="1584325"/>
            <a:chOff x="-640" y="0"/>
            <a:chExt cx="5631" cy="998"/>
          </a:xfrm>
        </p:grpSpPr>
        <p:sp>
          <p:nvSpPr>
            <p:cNvPr id="8195" name="矩形 12292"/>
            <p:cNvSpPr/>
            <p:nvPr/>
          </p:nvSpPr>
          <p:spPr>
            <a:xfrm>
              <a:off x="136"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操作员站</a:t>
              </a:r>
              <a:endParaRPr lang="zh-CN" altLang="en-US" sz="2000" b="1" dirty="0">
                <a:latin typeface="Times New Roman" panose="02020603050405020304" pitchFamily="18" charset="0"/>
              </a:endParaRPr>
            </a:p>
          </p:txBody>
        </p:sp>
        <p:sp>
          <p:nvSpPr>
            <p:cNvPr id="8196" name="矩形 12294"/>
            <p:cNvSpPr/>
            <p:nvPr/>
          </p:nvSpPr>
          <p:spPr>
            <a:xfrm>
              <a:off x="1202"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工程师站</a:t>
              </a:r>
              <a:endParaRPr lang="zh-CN" altLang="en-US" sz="2000" b="1" dirty="0">
                <a:latin typeface="Times New Roman" panose="02020603050405020304" pitchFamily="18" charset="0"/>
              </a:endParaRPr>
            </a:p>
          </p:txBody>
        </p:sp>
        <p:sp>
          <p:nvSpPr>
            <p:cNvPr id="8197" name="文本框 12295"/>
            <p:cNvSpPr txBox="1"/>
            <p:nvPr/>
          </p:nvSpPr>
          <p:spPr>
            <a:xfrm>
              <a:off x="862" y="59"/>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8198" name="直接连接符 12296"/>
            <p:cNvSpPr/>
            <p:nvPr/>
          </p:nvSpPr>
          <p:spPr>
            <a:xfrm>
              <a:off x="-640" y="998"/>
              <a:ext cx="5631" cy="0"/>
            </a:xfrm>
            <a:prstGeom prst="line">
              <a:avLst/>
            </a:prstGeom>
            <a:ln w="9525" cap="flat" cmpd="sng">
              <a:solidFill>
                <a:schemeClr val="tx1"/>
              </a:solidFill>
              <a:prstDash val="solid"/>
              <a:round/>
              <a:headEnd type="none" w="med" len="med"/>
              <a:tailEnd type="none" w="med" len="med"/>
            </a:ln>
          </p:spPr>
        </p:sp>
        <p:sp>
          <p:nvSpPr>
            <p:cNvPr id="8199" name="直接连接符 12297"/>
            <p:cNvSpPr/>
            <p:nvPr/>
          </p:nvSpPr>
          <p:spPr>
            <a:xfrm>
              <a:off x="544" y="273"/>
              <a:ext cx="0" cy="226"/>
            </a:xfrm>
            <a:prstGeom prst="line">
              <a:avLst/>
            </a:prstGeom>
            <a:ln w="9525" cap="flat" cmpd="sng">
              <a:solidFill>
                <a:schemeClr val="tx1"/>
              </a:solidFill>
              <a:prstDash val="solid"/>
              <a:round/>
              <a:headEnd type="none" w="med" len="med"/>
              <a:tailEnd type="none" w="med" len="med"/>
            </a:ln>
          </p:spPr>
        </p:sp>
        <p:sp>
          <p:nvSpPr>
            <p:cNvPr id="8200" name="直接连接符 12298"/>
            <p:cNvSpPr/>
            <p:nvPr/>
          </p:nvSpPr>
          <p:spPr>
            <a:xfrm>
              <a:off x="1452" y="273"/>
              <a:ext cx="0" cy="226"/>
            </a:xfrm>
            <a:prstGeom prst="line">
              <a:avLst/>
            </a:prstGeom>
            <a:ln w="9525" cap="flat" cmpd="sng">
              <a:solidFill>
                <a:schemeClr val="tx1"/>
              </a:solidFill>
              <a:prstDash val="solid"/>
              <a:round/>
              <a:headEnd type="none" w="med" len="med"/>
              <a:tailEnd type="none" w="med" len="med"/>
            </a:ln>
          </p:spPr>
        </p:sp>
      </p:grpSp>
      <p:sp>
        <p:nvSpPr>
          <p:cNvPr id="8201" name="矩形 1"/>
          <p:cNvSpPr/>
          <p:nvPr/>
        </p:nvSpPr>
        <p:spPr>
          <a:xfrm>
            <a:off x="6101080" y="2721610"/>
            <a:ext cx="1422400" cy="461963"/>
          </a:xfrm>
          <a:prstGeom prst="rect">
            <a:avLst/>
          </a:prstGeom>
          <a:noFill/>
          <a:ln w="9525">
            <a:noFill/>
          </a:ln>
        </p:spPr>
        <p:txBody>
          <a:bodyPr wrap="none" anchor="t">
            <a:spAutoFit/>
          </a:bodyPr>
          <a:p>
            <a:r>
              <a:rPr lang="zh-CN" altLang="en-US" sz="2400" b="1" dirty="0">
                <a:solidFill>
                  <a:srgbClr val="FF0000"/>
                </a:solidFill>
                <a:latin typeface="Times New Roman" panose="02020603050405020304" pitchFamily="18" charset="0"/>
              </a:rPr>
              <a:t>现场总线</a:t>
            </a:r>
            <a:endParaRPr lang="zh-CN" altLang="en-US" sz="2400" dirty="0">
              <a:solidFill>
                <a:srgbClr val="FF0000"/>
              </a:solidFill>
              <a:latin typeface="Arial" panose="020B0604020202020204" pitchFamily="34" charset="0"/>
            </a:endParaRPr>
          </a:p>
        </p:txBody>
      </p:sp>
      <p:sp>
        <p:nvSpPr>
          <p:cNvPr id="8202" name="矩形 12312"/>
          <p:cNvSpPr/>
          <p:nvPr/>
        </p:nvSpPr>
        <p:spPr>
          <a:xfrm>
            <a:off x="1773238" y="3909060"/>
            <a:ext cx="1289050"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24V</a:t>
            </a:r>
            <a:r>
              <a:rPr lang="zh-CN" altLang="zh-CN" sz="2000" b="1" dirty="0">
                <a:latin typeface="Times New Roman" panose="02020603050405020304" pitchFamily="18" charset="0"/>
              </a:rPr>
              <a:t>电源</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PS1302</a:t>
            </a:r>
            <a:endParaRPr lang="en-US" altLang="zh-CN" sz="2000" b="1" dirty="0">
              <a:latin typeface="Times New Roman" panose="02020603050405020304" pitchFamily="18" charset="0"/>
            </a:endParaRPr>
          </a:p>
        </p:txBody>
      </p:sp>
      <p:sp>
        <p:nvSpPr>
          <p:cNvPr id="8203" name="矩形 12292"/>
          <p:cNvSpPr/>
          <p:nvPr/>
        </p:nvSpPr>
        <p:spPr>
          <a:xfrm>
            <a:off x="4494530" y="2288223"/>
            <a:ext cx="1063625" cy="433387"/>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PCI</a:t>
            </a:r>
            <a:endParaRPr lang="en-US" altLang="zh-CN" sz="2000" b="1" dirty="0">
              <a:latin typeface="Times New Roman" panose="02020603050405020304" pitchFamily="18" charset="0"/>
            </a:endParaRPr>
          </a:p>
        </p:txBody>
      </p:sp>
      <p:sp>
        <p:nvSpPr>
          <p:cNvPr id="8204" name="矩形 12292"/>
          <p:cNvSpPr/>
          <p:nvPr/>
        </p:nvSpPr>
        <p:spPr>
          <a:xfrm>
            <a:off x="3062605" y="2288223"/>
            <a:ext cx="1063625" cy="433387"/>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PCI</a:t>
            </a:r>
            <a:endParaRPr lang="en-US" altLang="zh-CN" sz="2000" b="1" dirty="0">
              <a:latin typeface="Times New Roman" panose="02020603050405020304" pitchFamily="18" charset="0"/>
            </a:endParaRPr>
          </a:p>
        </p:txBody>
      </p:sp>
      <p:sp>
        <p:nvSpPr>
          <p:cNvPr id="8205" name="直接连接符 12298"/>
          <p:cNvSpPr/>
          <p:nvPr/>
        </p:nvSpPr>
        <p:spPr>
          <a:xfrm>
            <a:off x="4846955" y="2721610"/>
            <a:ext cx="0" cy="358775"/>
          </a:xfrm>
          <a:prstGeom prst="line">
            <a:avLst/>
          </a:prstGeom>
          <a:ln w="9525" cap="flat" cmpd="sng">
            <a:solidFill>
              <a:schemeClr val="tx1"/>
            </a:solidFill>
            <a:prstDash val="solid"/>
            <a:round/>
            <a:headEnd type="none" w="med" len="med"/>
            <a:tailEnd type="none" w="med" len="med"/>
          </a:ln>
        </p:spPr>
      </p:sp>
      <p:sp>
        <p:nvSpPr>
          <p:cNvPr id="8206" name="直接连接符 12298"/>
          <p:cNvSpPr/>
          <p:nvPr/>
        </p:nvSpPr>
        <p:spPr>
          <a:xfrm>
            <a:off x="3592830" y="2721610"/>
            <a:ext cx="1588" cy="358775"/>
          </a:xfrm>
          <a:prstGeom prst="line">
            <a:avLst/>
          </a:prstGeom>
          <a:ln w="9525" cap="flat" cmpd="sng">
            <a:solidFill>
              <a:schemeClr val="tx1"/>
            </a:solidFill>
            <a:prstDash val="solid"/>
            <a:round/>
            <a:headEnd type="none" w="med" len="med"/>
            <a:tailEnd type="none" w="med" len="med"/>
          </a:ln>
        </p:spPr>
      </p:sp>
      <p:sp>
        <p:nvSpPr>
          <p:cNvPr id="8207" name="矩形 12312"/>
          <p:cNvSpPr/>
          <p:nvPr/>
        </p:nvSpPr>
        <p:spPr>
          <a:xfrm>
            <a:off x="3215005" y="3909060"/>
            <a:ext cx="1290638"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zh-CN" sz="2000" b="1" dirty="0">
                <a:latin typeface="Times New Roman" panose="02020603050405020304" pitchFamily="18" charset="0"/>
              </a:rPr>
              <a:t>安全栅</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PB302</a:t>
            </a:r>
            <a:endParaRPr lang="en-US" altLang="zh-CN" sz="2000" b="1" dirty="0">
              <a:latin typeface="Times New Roman" panose="02020603050405020304" pitchFamily="18" charset="0"/>
            </a:endParaRPr>
          </a:p>
        </p:txBody>
      </p:sp>
      <p:sp>
        <p:nvSpPr>
          <p:cNvPr id="8208" name="矩形 12312"/>
          <p:cNvSpPr/>
          <p:nvPr/>
        </p:nvSpPr>
        <p:spPr>
          <a:xfrm>
            <a:off x="5699443" y="3909060"/>
            <a:ext cx="1290637"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zh-CN" sz="2000" b="1" dirty="0">
                <a:latin typeface="Times New Roman" panose="02020603050405020304" pitchFamily="18" charset="0"/>
              </a:rPr>
              <a:t>安全栅</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PB302</a:t>
            </a:r>
            <a:endParaRPr lang="en-US" altLang="zh-CN" sz="2000" b="1" dirty="0">
              <a:latin typeface="Times New Roman" panose="02020603050405020304" pitchFamily="18" charset="0"/>
            </a:endParaRPr>
          </a:p>
        </p:txBody>
      </p:sp>
      <p:sp>
        <p:nvSpPr>
          <p:cNvPr id="9" name="椭圆 8"/>
          <p:cNvSpPr/>
          <p:nvPr/>
        </p:nvSpPr>
        <p:spPr>
          <a:xfrm>
            <a:off x="47215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椭圆 9"/>
          <p:cNvSpPr/>
          <p:nvPr/>
        </p:nvSpPr>
        <p:spPr>
          <a:xfrm>
            <a:off x="50390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椭圆 10"/>
          <p:cNvSpPr/>
          <p:nvPr/>
        </p:nvSpPr>
        <p:spPr>
          <a:xfrm>
            <a:off x="53565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212" name="直接连接符 12298"/>
          <p:cNvSpPr/>
          <p:nvPr/>
        </p:nvSpPr>
        <p:spPr>
          <a:xfrm>
            <a:off x="3735705" y="3080385"/>
            <a:ext cx="1588" cy="828675"/>
          </a:xfrm>
          <a:prstGeom prst="line">
            <a:avLst/>
          </a:prstGeom>
          <a:ln w="9525" cap="flat" cmpd="sng">
            <a:solidFill>
              <a:schemeClr val="tx1"/>
            </a:solidFill>
            <a:prstDash val="solid"/>
            <a:round/>
            <a:headEnd type="none" w="med" len="med"/>
            <a:tailEnd type="none" w="med" len="med"/>
          </a:ln>
        </p:spPr>
      </p:sp>
      <p:sp>
        <p:nvSpPr>
          <p:cNvPr id="8213" name="直接连接符 12298"/>
          <p:cNvSpPr/>
          <p:nvPr/>
        </p:nvSpPr>
        <p:spPr>
          <a:xfrm>
            <a:off x="6343968" y="3080385"/>
            <a:ext cx="1587" cy="828675"/>
          </a:xfrm>
          <a:prstGeom prst="line">
            <a:avLst/>
          </a:prstGeom>
          <a:ln w="9525" cap="flat" cmpd="sng">
            <a:solidFill>
              <a:schemeClr val="tx1"/>
            </a:solidFill>
            <a:prstDash val="solid"/>
            <a:round/>
            <a:headEnd type="none" w="med" len="med"/>
            <a:tailEnd type="none" w="med" len="med"/>
          </a:ln>
        </p:spPr>
      </p:sp>
      <p:sp>
        <p:nvSpPr>
          <p:cNvPr id="8214" name="直接连接符 12298"/>
          <p:cNvSpPr/>
          <p:nvPr/>
        </p:nvSpPr>
        <p:spPr>
          <a:xfrm>
            <a:off x="3859530" y="4653598"/>
            <a:ext cx="1588" cy="358775"/>
          </a:xfrm>
          <a:prstGeom prst="line">
            <a:avLst/>
          </a:prstGeom>
          <a:ln w="9525" cap="flat" cmpd="sng">
            <a:solidFill>
              <a:schemeClr val="tx1"/>
            </a:solidFill>
            <a:prstDash val="solid"/>
            <a:round/>
            <a:headEnd type="none" w="med" len="med"/>
            <a:tailEnd type="none" w="med" len="med"/>
          </a:ln>
        </p:spPr>
      </p:sp>
      <p:sp>
        <p:nvSpPr>
          <p:cNvPr id="8215" name="直接连接符 12298"/>
          <p:cNvSpPr/>
          <p:nvPr/>
        </p:nvSpPr>
        <p:spPr>
          <a:xfrm>
            <a:off x="6345555" y="4653598"/>
            <a:ext cx="0" cy="358775"/>
          </a:xfrm>
          <a:prstGeom prst="line">
            <a:avLst/>
          </a:prstGeom>
          <a:ln w="9525" cap="flat" cmpd="sng">
            <a:solidFill>
              <a:schemeClr val="tx1"/>
            </a:solidFill>
            <a:prstDash val="solid"/>
            <a:round/>
            <a:headEnd type="none" w="med" len="med"/>
            <a:tailEnd type="none" w="med" len="med"/>
          </a:ln>
        </p:spPr>
      </p:sp>
      <p:sp>
        <p:nvSpPr>
          <p:cNvPr id="8216" name="矩形 12312"/>
          <p:cNvSpPr/>
          <p:nvPr/>
        </p:nvSpPr>
        <p:spPr>
          <a:xfrm>
            <a:off x="1774190" y="5012690"/>
            <a:ext cx="2883535" cy="744220"/>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压力流量液位变送器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LD302</a:t>
            </a:r>
            <a:endParaRPr lang="en-US" altLang="zh-CN" sz="2000" b="1" dirty="0">
              <a:latin typeface="Times New Roman" panose="02020603050405020304" pitchFamily="18" charset="0"/>
            </a:endParaRPr>
          </a:p>
        </p:txBody>
      </p:sp>
      <p:sp>
        <p:nvSpPr>
          <p:cNvPr id="8217" name="矩形 12312"/>
          <p:cNvSpPr/>
          <p:nvPr/>
        </p:nvSpPr>
        <p:spPr>
          <a:xfrm>
            <a:off x="5564188" y="5012373"/>
            <a:ext cx="1633537"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温度变送器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TT302</a:t>
            </a:r>
            <a:endParaRPr lang="en-US" altLang="zh-CN" sz="2000" b="1" dirty="0">
              <a:latin typeface="Times New Roman" panose="02020603050405020304" pitchFamily="18" charset="0"/>
            </a:endParaRPr>
          </a:p>
        </p:txBody>
      </p:sp>
      <p:sp>
        <p:nvSpPr>
          <p:cNvPr id="8219" name="直接连接符 12298"/>
          <p:cNvSpPr/>
          <p:nvPr/>
        </p:nvSpPr>
        <p:spPr>
          <a:xfrm>
            <a:off x="8736013" y="3080385"/>
            <a:ext cx="1587" cy="828675"/>
          </a:xfrm>
          <a:prstGeom prst="line">
            <a:avLst/>
          </a:prstGeom>
          <a:ln w="9525" cap="flat" cmpd="sng">
            <a:solidFill>
              <a:schemeClr val="tx1"/>
            </a:solidFill>
            <a:prstDash val="solid"/>
            <a:round/>
            <a:headEnd type="none" w="med" len="med"/>
            <a:tailEnd type="none" w="med" len="med"/>
          </a:ln>
        </p:spPr>
      </p:sp>
      <p:sp>
        <p:nvSpPr>
          <p:cNvPr id="8223" name="Rectangle 3"/>
          <p:cNvSpPr/>
          <p:nvPr/>
        </p:nvSpPr>
        <p:spPr>
          <a:xfrm>
            <a:off x="1848168" y="831533"/>
            <a:ext cx="3190875" cy="460375"/>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4</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CS的组成结构</a:t>
            </a:r>
            <a:endParaRPr lang="zh-CN" altLang="en-US" sz="2400" b="1" dirty="0">
              <a:latin typeface="Times New Roman" panose="02020603050405020304" pitchFamily="18" charset="0"/>
            </a:endParaRPr>
          </a:p>
        </p:txBody>
      </p:sp>
      <p:sp>
        <p:nvSpPr>
          <p:cNvPr id="4" name="Rectangle 3"/>
          <p:cNvSpPr/>
          <p:nvPr/>
        </p:nvSpPr>
        <p:spPr>
          <a:xfrm>
            <a:off x="4006533" y="5942013"/>
            <a:ext cx="319087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9-3 </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CS的组成结构</a:t>
            </a:r>
            <a:endParaRPr lang="zh-CN" altLang="en-US" sz="2400" b="1" dirty="0">
              <a:latin typeface="Times New Roman" panose="02020603050405020304" pitchFamily="18" charset="0"/>
            </a:endParaRPr>
          </a:p>
        </p:txBody>
      </p:sp>
      <p:sp>
        <p:nvSpPr>
          <p:cNvPr id="3" name="矩形 12312"/>
          <p:cNvSpPr/>
          <p:nvPr/>
        </p:nvSpPr>
        <p:spPr>
          <a:xfrm>
            <a:off x="8160703" y="3909695"/>
            <a:ext cx="1290637"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zh-CN" sz="2000" b="1" dirty="0">
                <a:latin typeface="Times New Roman" panose="02020603050405020304" pitchFamily="18" charset="0"/>
              </a:rPr>
              <a:t>安全栅</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PB302</a:t>
            </a:r>
            <a:endParaRPr lang="en-US" altLang="zh-CN" sz="2000" b="1" dirty="0">
              <a:latin typeface="Times New Roman" panose="02020603050405020304" pitchFamily="18" charset="0"/>
            </a:endParaRPr>
          </a:p>
        </p:txBody>
      </p:sp>
      <p:sp>
        <p:nvSpPr>
          <p:cNvPr id="5" name="矩形 12312"/>
          <p:cNvSpPr/>
          <p:nvPr/>
        </p:nvSpPr>
        <p:spPr>
          <a:xfrm>
            <a:off x="7920038" y="5012373"/>
            <a:ext cx="1633537"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流量调节阀</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FP302</a:t>
            </a:r>
            <a:endParaRPr lang="en-US" altLang="zh-CN" sz="2000" b="1" dirty="0">
              <a:latin typeface="Times New Roman" panose="02020603050405020304" pitchFamily="18" charset="0"/>
            </a:endParaRPr>
          </a:p>
        </p:txBody>
      </p:sp>
      <p:sp>
        <p:nvSpPr>
          <p:cNvPr id="6" name="椭圆 5"/>
          <p:cNvSpPr/>
          <p:nvPr/>
        </p:nvSpPr>
        <p:spPr>
          <a:xfrm>
            <a:off x="7197408" y="4200525"/>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椭圆 6"/>
          <p:cNvSpPr/>
          <p:nvPr/>
        </p:nvSpPr>
        <p:spPr>
          <a:xfrm>
            <a:off x="752316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 name="椭圆 7"/>
          <p:cNvSpPr/>
          <p:nvPr/>
        </p:nvSpPr>
        <p:spPr>
          <a:xfrm>
            <a:off x="7843838" y="4200525"/>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 name="直接连接符 12298"/>
          <p:cNvSpPr/>
          <p:nvPr/>
        </p:nvSpPr>
        <p:spPr>
          <a:xfrm>
            <a:off x="2415540" y="4653915"/>
            <a:ext cx="5080" cy="358775"/>
          </a:xfrm>
          <a:prstGeom prst="line">
            <a:avLst/>
          </a:prstGeom>
          <a:ln w="9525" cap="flat" cmpd="sng">
            <a:solidFill>
              <a:schemeClr val="tx1"/>
            </a:solidFill>
            <a:prstDash val="solid"/>
            <a:round/>
            <a:headEnd type="none" w="med" len="med"/>
            <a:tailEnd type="none" w="med" len="med"/>
          </a:ln>
        </p:spPr>
      </p:sp>
    </p:spTree>
  </p:cSld>
  <p:clrMapOvr>
    <a:masterClrMapping/>
  </p:clrMapOvr>
  <p:transition spd="slow" advClick="0">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9218" name="Rectangle 3"/>
          <p:cNvSpPr/>
          <p:nvPr/>
        </p:nvSpPr>
        <p:spPr>
          <a:xfrm>
            <a:off x="931545" y="1200150"/>
            <a:ext cx="10153015" cy="4707890"/>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PCI</a:t>
            </a:r>
            <a:r>
              <a:rPr lang="zh-CN" altLang="en-US" sz="2400" b="1" dirty="0">
                <a:latin typeface="Times New Roman" panose="02020603050405020304" pitchFamily="18" charset="0"/>
              </a:rPr>
              <a:t>接口将装有组态、维护和管理软件的工业</a:t>
            </a:r>
            <a:r>
              <a:rPr lang="en-US" altLang="zh-CN" sz="2400" b="1" dirty="0">
                <a:latin typeface="Times New Roman" panose="02020603050405020304" pitchFamily="18" charset="0"/>
              </a:rPr>
              <a:t>PC</a:t>
            </a:r>
            <a:r>
              <a:rPr lang="zh-CN" altLang="en-US" sz="2400" b="1" dirty="0">
                <a:latin typeface="Times New Roman" panose="02020603050405020304" pitchFamily="18" charset="0"/>
              </a:rPr>
              <a:t>机与现场总线仪表连接。</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隔离式安全栅</a:t>
            </a:r>
            <a:r>
              <a:rPr lang="en-US" altLang="zh-CN" sz="2400" b="1" dirty="0">
                <a:latin typeface="Times New Roman" panose="02020603050405020304" pitchFamily="18" charset="0"/>
              </a:rPr>
              <a:t>SB302</a:t>
            </a:r>
            <a:r>
              <a:rPr lang="zh-CN" altLang="en-US" sz="2400" b="1" dirty="0">
                <a:latin typeface="Times New Roman" panose="02020603050405020304" pitchFamily="18" charset="0"/>
              </a:rPr>
              <a:t>防止安全侧危险能量传送到危险侧。</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现场总线电源</a:t>
            </a:r>
            <a:r>
              <a:rPr lang="en-US" altLang="zh-CN" sz="2400" b="1" dirty="0">
                <a:latin typeface="Times New Roman" panose="02020603050405020304" pitchFamily="18" charset="0"/>
              </a:rPr>
              <a:t>PS302</a:t>
            </a:r>
            <a:r>
              <a:rPr lang="zh-CN" altLang="en-US" sz="2400" b="1" dirty="0">
                <a:latin typeface="Times New Roman" panose="02020603050405020304" pitchFamily="18" charset="0"/>
              </a:rPr>
              <a:t>供给总线仪表电源。</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现场总线仪表</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差压、压力、流量和液位变送器</a:t>
            </a: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，温度变送器</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sym typeface="Arial" panose="020B0604020202020204" pitchFamily="34" charset="0"/>
              </a:rPr>
              <a:t>流量调节阀</a:t>
            </a:r>
            <a:r>
              <a:rPr lang="en-US" altLang="zh-CN" sz="2400" b="1" dirty="0">
                <a:latin typeface="Times New Roman" panose="02020603050405020304" pitchFamily="18" charset="0"/>
                <a:sym typeface="Arial" panose="020B0604020202020204" pitchFamily="34" charset="0"/>
              </a:rPr>
              <a:t>FP302</a:t>
            </a:r>
            <a:r>
              <a:rPr lang="zh-CN" altLang="en-US" sz="2400" b="1" dirty="0">
                <a:latin typeface="Times New Roman" panose="02020603050405020304" pitchFamily="18" charset="0"/>
                <a:sym typeface="Arial" panose="020B0604020202020204" pitchFamily="34" charset="0"/>
              </a:rPr>
              <a:t>等执行器。</a:t>
            </a:r>
            <a:endParaRPr lang="en-US" altLang="zh-CN" sz="2400" b="1" dirty="0">
              <a:latin typeface="Times New Roman" panose="02020603050405020304" pitchFamily="18" charset="0"/>
              <a:sym typeface="Arial" panose="020B0604020202020204" pitchFamily="34" charset="0"/>
            </a:endParaRPr>
          </a:p>
          <a:p>
            <a:pPr>
              <a:spcBef>
                <a:spcPct val="50000"/>
              </a:spcBef>
            </a:pPr>
            <a:r>
              <a:rPr lang="zh-CN" altLang="en-US" sz="2400" b="1" dirty="0">
                <a:latin typeface="Times New Roman" panose="02020603050405020304" pitchFamily="18" charset="0"/>
              </a:rPr>
              <a:t>实时性要求高的底层现场总线网络控制方式采用令牌式。</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实时性要求不高，数据包较大的上层管理网络采用带有碰撞检测的载波侦听多路访问控制方式。</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4" name="Text Box 3"/>
          <p:cNvSpPr txBox="1"/>
          <p:nvPr/>
        </p:nvSpPr>
        <p:spPr>
          <a:xfrm>
            <a:off x="992505" y="84582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9.2 </a:t>
            </a:r>
            <a:r>
              <a:rPr lang="zh-CN" altLang="en-US" b="1" dirty="0">
                <a:latin typeface="Times New Roman" panose="02020603050405020304" pitchFamily="18" charset="0"/>
              </a:rPr>
              <a:t>现场总线仪表</a:t>
            </a:r>
            <a:endParaRPr lang="zh-CN" altLang="en-US" b="1" dirty="0">
              <a:latin typeface="Times New Roman" panose="02020603050405020304" pitchFamily="18" charset="0"/>
            </a:endParaRPr>
          </a:p>
        </p:txBody>
      </p:sp>
      <p:sp>
        <p:nvSpPr>
          <p:cNvPr id="10242" name="Rectangle 3"/>
          <p:cNvSpPr/>
          <p:nvPr/>
        </p:nvSpPr>
        <p:spPr>
          <a:xfrm>
            <a:off x="852805" y="1367790"/>
            <a:ext cx="453898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1</a:t>
            </a:r>
            <a:r>
              <a:rPr lang="zh-CN" altLang="en-US" b="1" dirty="0">
                <a:latin typeface="Times New Roman" panose="02020603050405020304" pitchFamily="18" charset="0"/>
              </a:rPr>
              <a:t>、现场总线压力变送器</a:t>
            </a:r>
            <a:endParaRPr lang="zh-CN" altLang="en-US" sz="2400" b="1" dirty="0">
              <a:latin typeface="Times New Roman" panose="02020603050405020304" pitchFamily="18" charset="0"/>
            </a:endParaRPr>
          </a:p>
        </p:txBody>
      </p:sp>
      <p:sp>
        <p:nvSpPr>
          <p:cNvPr id="10243" name="Rectangle 3"/>
          <p:cNvSpPr/>
          <p:nvPr/>
        </p:nvSpPr>
        <p:spPr>
          <a:xfrm>
            <a:off x="992505" y="1887220"/>
            <a:ext cx="981900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sym typeface="Arial" panose="020B0604020202020204" pitchFamily="34" charset="0"/>
              </a:rPr>
              <a:t>功能：将压力、压差参数变为现场数字信号的变送器。网络直接供电。</a:t>
            </a:r>
            <a:endParaRPr lang="zh-CN" altLang="en-US" sz="2400" b="1" dirty="0">
              <a:latin typeface="Times New Roman" panose="02020603050405020304" pitchFamily="18" charset="0"/>
            </a:endParaRPr>
          </a:p>
        </p:txBody>
      </p:sp>
      <p:pic>
        <p:nvPicPr>
          <p:cNvPr id="10244" name="图片 2" descr="IMG_4609"/>
          <p:cNvPicPr>
            <a:picLocks noChangeAspect="1"/>
          </p:cNvPicPr>
          <p:nvPr/>
        </p:nvPicPr>
        <p:blipFill>
          <a:blip r:embed="rId1"/>
          <a:srcRect l="13693" t="10956" r="4173" b="12878"/>
          <a:stretch>
            <a:fillRect/>
          </a:stretch>
        </p:blipFill>
        <p:spPr>
          <a:xfrm>
            <a:off x="1199515" y="2484755"/>
            <a:ext cx="5675630" cy="3510280"/>
          </a:xfrm>
          <a:prstGeom prst="rect">
            <a:avLst/>
          </a:prstGeom>
          <a:noFill/>
          <a:ln w="9525">
            <a:noFill/>
          </a:ln>
        </p:spPr>
      </p:pic>
      <p:pic>
        <p:nvPicPr>
          <p:cNvPr id="10245" name="Picture 5"/>
          <p:cNvPicPr>
            <a:picLocks noChangeAspect="1"/>
          </p:cNvPicPr>
          <p:nvPr/>
        </p:nvPicPr>
        <p:blipFill>
          <a:blip r:embed="rId2"/>
          <a:stretch>
            <a:fillRect/>
          </a:stretch>
        </p:blipFill>
        <p:spPr>
          <a:xfrm>
            <a:off x="7493000" y="2484755"/>
            <a:ext cx="3467100" cy="3419475"/>
          </a:xfrm>
          <a:prstGeom prst="rect">
            <a:avLst/>
          </a:prstGeom>
          <a:noFill/>
          <a:ln w="9525">
            <a:noFill/>
          </a:ln>
        </p:spPr>
      </p:pic>
      <p:sp>
        <p:nvSpPr>
          <p:cNvPr id="3" name="Rectangle 3"/>
          <p:cNvSpPr/>
          <p:nvPr/>
        </p:nvSpPr>
        <p:spPr>
          <a:xfrm>
            <a:off x="4498340" y="5995035"/>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9-4 FCS</a:t>
            </a:r>
            <a:r>
              <a:rPr lang="zh-CN" altLang="en-US" sz="2400" b="1" dirty="0">
                <a:latin typeface="Times New Roman" panose="02020603050405020304" pitchFamily="18" charset="0"/>
              </a:rPr>
              <a:t>压力变送器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1266" name="Rectangle 3"/>
          <p:cNvSpPr/>
          <p:nvPr/>
        </p:nvSpPr>
        <p:spPr>
          <a:xfrm>
            <a:off x="556260" y="1293495"/>
            <a:ext cx="3854450" cy="323024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传感器组件板</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温度、压力、差压检测。</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流量温度、压力补偿</a:t>
            </a:r>
            <a:endParaRPr lang="zh-CN" altLang="en-US"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EEPROM</a:t>
            </a:r>
            <a:r>
              <a:rPr lang="zh-CN" altLang="en-US" sz="2400" b="1" dirty="0">
                <a:latin typeface="Times New Roman" panose="02020603050405020304" pitchFamily="18" charset="0"/>
              </a:rPr>
              <a:t>存储补偿模型</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sym typeface="Arial" panose="020B0604020202020204" pitchFamily="34" charset="0"/>
              </a:rPr>
              <a:t>数据</a:t>
            </a:r>
            <a:endParaRPr lang="zh-CN" altLang="en-US" sz="2400" b="1" dirty="0">
              <a:latin typeface="Times New Roman" panose="02020603050405020304" pitchFamily="18" charset="0"/>
              <a:sym typeface="Arial" panose="020B0604020202020204" pitchFamily="34" charset="0"/>
            </a:endParaRPr>
          </a:p>
          <a:p>
            <a:pPr>
              <a:spcBef>
                <a:spcPct val="50000"/>
              </a:spcBef>
            </a:pPr>
            <a:r>
              <a:rPr lang="en-US" altLang="zh-CN" sz="2400" b="1" dirty="0">
                <a:latin typeface="Times New Roman" panose="02020603050405020304" pitchFamily="18" charset="0"/>
                <a:sym typeface="Arial" panose="020B0604020202020204" pitchFamily="34" charset="0"/>
              </a:rPr>
              <a:t>24VDC</a:t>
            </a:r>
            <a:r>
              <a:rPr lang="zh-CN" altLang="en-US" sz="2400" b="1" dirty="0">
                <a:latin typeface="Times New Roman" panose="02020603050405020304" pitchFamily="18" charset="0"/>
                <a:sym typeface="Arial" panose="020B0604020202020204" pitchFamily="34" charset="0"/>
              </a:rPr>
              <a:t>电源供电</a:t>
            </a:r>
            <a:endParaRPr lang="zh-CN" altLang="en-US" sz="2400" b="1" dirty="0">
              <a:latin typeface="Times New Roman" panose="02020603050405020304" pitchFamily="18" charset="0"/>
              <a:sym typeface="Arial" panose="020B0604020202020204" pitchFamily="34" charset="0"/>
            </a:endParaRPr>
          </a:p>
        </p:txBody>
      </p:sp>
      <p:pic>
        <p:nvPicPr>
          <p:cNvPr id="10244" name="图片 2" descr="IMG_4609"/>
          <p:cNvPicPr>
            <a:picLocks noChangeAspect="1"/>
          </p:cNvPicPr>
          <p:nvPr>
            <p:custDataLst>
              <p:tags r:id="rId1"/>
            </p:custDataLst>
          </p:nvPr>
        </p:nvPicPr>
        <p:blipFill>
          <a:blip r:embed="rId2"/>
          <a:srcRect l="13693" t="10956" r="2896" b="12878"/>
          <a:stretch>
            <a:fillRect/>
          </a:stretch>
        </p:blipFill>
        <p:spPr>
          <a:xfrm>
            <a:off x="4410710" y="1293495"/>
            <a:ext cx="7781290" cy="4270375"/>
          </a:xfrm>
          <a:prstGeom prst="rect">
            <a:avLst/>
          </a:prstGeom>
          <a:noFill/>
          <a:ln w="9525">
            <a:noFill/>
          </a:ln>
        </p:spPr>
      </p:pic>
    </p:spTree>
  </p:cSld>
  <p:clrMapOvr>
    <a:masterClrMapping/>
  </p:clrMapOvr>
  <p:transition spd="slow" advClick="0">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 name="Rectangle 3"/>
          <p:cNvSpPr/>
          <p:nvPr/>
        </p:nvSpPr>
        <p:spPr>
          <a:xfrm>
            <a:off x="548640" y="1106805"/>
            <a:ext cx="4235450" cy="4923155"/>
          </a:xfrm>
          <a:prstGeom prst="rect">
            <a:avLst/>
          </a:prstGeom>
          <a:noFill/>
          <a:ln w="9525">
            <a:noFill/>
          </a:ln>
        </p:spPr>
        <p:txBody>
          <a:bodyPr wrap="square">
            <a:spAutoFit/>
          </a:bodyPr>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主机板</a:t>
            </a:r>
            <a:endParaRPr lang="zh-CN" altLang="en-US" sz="2400" b="1" strike="noStrike" noProof="1" dirty="0">
              <a:latin typeface="Times New Roman" panose="02020603050405020304" pitchFamily="18" charset="0"/>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数据采集处理与处理。</a:t>
            </a:r>
            <a:endParaRPr lang="zh-CN" altLang="en-US" sz="2400" b="1" strike="noStrike" noProof="1" dirty="0">
              <a:latin typeface="Times New Roman" panose="02020603050405020304" pitchFamily="18" charset="0"/>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程序存储。</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系统程序存在</a:t>
            </a:r>
            <a:r>
              <a:rPr lang="en-US" altLang="zh-CN"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PROM</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中；</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暂存数据存储在</a:t>
            </a:r>
            <a:r>
              <a:rPr lang="en-US" altLang="zh-CN"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RAM</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中；</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400" b="1" strike="noStrike" noProof="1" dirty="0">
                <a:solidFill>
                  <a:srgbClr val="FF0000"/>
                </a:solidFill>
                <a:latin typeface="Times New Roman" panose="02020603050405020304" pitchFamily="18" charset="0"/>
                <a:ea typeface="宋体" panose="02010600030101010101" pitchFamily="2" charset="-122"/>
                <a:cs typeface="+mn-cs"/>
                <a:sym typeface="宋体" panose="02010600030101010101" pitchFamily="2" charset="-122"/>
              </a:rPr>
              <a:t>功能模块及组态程序</a:t>
            </a:r>
            <a:r>
              <a:rPr lang="zh-CN" altLang="en-US" sz="2400" b="1" strike="noStrike" noProof="1" dirty="0">
                <a:solidFill>
                  <a:schemeClr val="tx1"/>
                </a:solidFill>
                <a:latin typeface="Times New Roman" panose="02020603050405020304" pitchFamily="18" charset="0"/>
                <a:ea typeface="宋体" panose="02010600030101010101" pitchFamily="2" charset="-122"/>
                <a:cs typeface="+mn-cs"/>
                <a:sym typeface="宋体" panose="02010600030101010101" pitchFamily="2" charset="-122"/>
              </a:rPr>
              <a:t>存储在</a:t>
            </a:r>
            <a:r>
              <a:rPr lang="en-US" altLang="zh-CN" sz="2400" b="1" strike="noStrike" noProof="1" dirty="0">
                <a:solidFill>
                  <a:schemeClr val="tx1"/>
                </a:solidFill>
                <a:latin typeface="Times New Roman" panose="02020603050405020304" pitchFamily="18" charset="0"/>
                <a:ea typeface="宋体" panose="02010600030101010101" pitchFamily="2" charset="-122"/>
                <a:cs typeface="+mn-cs"/>
                <a:sym typeface="宋体" panose="02010600030101010101" pitchFamily="2" charset="-122"/>
              </a:rPr>
              <a:t>EEPROM</a:t>
            </a:r>
            <a:r>
              <a:rPr lang="zh-CN" altLang="en-US" sz="2400" b="1" strike="noStrike" noProof="1" dirty="0">
                <a:solidFill>
                  <a:schemeClr val="tx1"/>
                </a:solidFill>
                <a:latin typeface="Times New Roman" panose="02020603050405020304" pitchFamily="18" charset="0"/>
                <a:ea typeface="宋体" panose="02010600030101010101" pitchFamily="2" charset="-122"/>
                <a:cs typeface="+mn-cs"/>
                <a:sym typeface="宋体" panose="02010600030101010101" pitchFamily="2" charset="-122"/>
              </a:rPr>
              <a:t>中。</a:t>
            </a:r>
            <a:endParaRPr lang="zh-CN" altLang="en-US" sz="2400" b="1" strike="noStrike" noProof="1" dirty="0">
              <a:solidFill>
                <a:schemeClr val="tx1"/>
              </a:solidFill>
              <a:latin typeface="Times New Roman" panose="02020603050405020304" pitchFamily="18" charset="0"/>
              <a:sym typeface="宋体" panose="02010600030101010101" pitchFamily="2" charset="-122"/>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数据通信（</a:t>
            </a:r>
            <a:r>
              <a:rPr lang="en-US" altLang="zh-CN"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FCS</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协议</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a:t>
            </a:r>
            <a:endPar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a:p>
            <a:pPr fontAlgn="base">
              <a:spcBef>
                <a:spcPct val="50000"/>
              </a:spcBef>
            </a:pPr>
            <a:r>
              <a:rPr lang="zh-CN" altLang="en-US" sz="20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通信控制器 与操作员站等发送接收总线数据。</a:t>
            </a:r>
            <a:endParaRPr lang="zh-CN" altLang="en-US" sz="2000" b="1" strike="noStrike" noProof="1" dirty="0">
              <a:latin typeface="Times New Roman" panose="02020603050405020304" pitchFamily="18" charset="0"/>
              <a:ea typeface="宋体" panose="02010600030101010101" pitchFamily="2" charset="-122"/>
              <a:cs typeface="+mn-cs"/>
              <a:sym typeface="宋体" panose="02010600030101010101" pitchFamily="2" charset="-122"/>
            </a:endParaRPr>
          </a:p>
        </p:txBody>
      </p:sp>
      <p:pic>
        <p:nvPicPr>
          <p:cNvPr id="10244" name="图片 2" descr="IMG_4609"/>
          <p:cNvPicPr>
            <a:picLocks noChangeAspect="1"/>
          </p:cNvPicPr>
          <p:nvPr>
            <p:custDataLst>
              <p:tags r:id="rId1"/>
            </p:custDataLst>
          </p:nvPr>
        </p:nvPicPr>
        <p:blipFill>
          <a:blip r:embed="rId2"/>
          <a:srcRect l="13693" t="10956" r="2896" b="12878"/>
          <a:stretch>
            <a:fillRect/>
          </a:stretch>
        </p:blipFill>
        <p:spPr>
          <a:xfrm>
            <a:off x="4784090" y="1535430"/>
            <a:ext cx="7407910" cy="4065905"/>
          </a:xfrm>
          <a:prstGeom prst="rect">
            <a:avLst/>
          </a:prstGeom>
          <a:noFill/>
          <a:ln w="9525">
            <a:noFill/>
          </a:ln>
        </p:spPr>
      </p:pic>
    </p:spTree>
  </p:cSld>
  <p:clrMapOvr>
    <a:masterClrMapping/>
  </p:clrMapOvr>
  <p:transition spd="slow" advClick="0">
    <p:wedge/>
  </p:transition>
</p:sld>
</file>

<file path=ppt/tags/tag1.xml><?xml version="1.0" encoding="utf-8"?>
<p:tagLst xmlns:p="http://schemas.openxmlformats.org/presentationml/2006/main">
  <p:tag name="REFSHAPE" val="756224372"/>
  <p:tag name="KSO_WM_UNIT_PLACING_PICTURE_USER_VIEWPORT" val="{&quot;height&quot;:5528,&quot;width&quot;:8938}"/>
</p:tagLst>
</file>

<file path=ppt/tags/tag2.xml><?xml version="1.0" encoding="utf-8"?>
<p:tagLst xmlns:p="http://schemas.openxmlformats.org/presentationml/2006/main">
  <p:tag name="REFSHAPE" val="756224372"/>
  <p:tag name="KSO_WM_UNIT_PLACING_PICTURE_USER_VIEWPORT" val="{&quot;height&quot;:5528,&quot;width&quot;:8938}"/>
</p:tagLst>
</file>

<file path=ppt/tags/tag3.xml><?xml version="1.0" encoding="utf-8"?>
<p:tagLst xmlns:p="http://schemas.openxmlformats.org/presentationml/2006/main">
  <p:tag name="KSO_WM_DOC_GUID" val="{6d064467-668b-4fc7-8e17-883a815c7ddd}"/>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FF3300"/>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2996</Words>
  <Application>WPS 演示</Application>
  <PresentationFormat>全屏显示(4:3)</PresentationFormat>
  <Paragraphs>431</Paragraphs>
  <Slides>32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38</vt:i4>
      </vt:variant>
      <vt:variant>
        <vt:lpstr>幻灯片标题</vt:lpstr>
      </vt:variant>
      <vt:variant>
        <vt:i4>32</vt:i4>
      </vt:variant>
    </vt:vector>
  </HeadingPairs>
  <TitlesOfParts>
    <vt:vector size="78" baseType="lpstr">
      <vt:lpstr>Arial</vt:lpstr>
      <vt:lpstr>宋体</vt:lpstr>
      <vt:lpstr>Wingdings</vt:lpstr>
      <vt:lpstr>Times New Roman</vt:lpstr>
      <vt:lpstr>微软雅黑</vt:lpstr>
      <vt:lpstr>Arial Unicode MS</vt:lpstr>
      <vt:lpstr>Calibri</vt:lpstr>
      <vt:lpstr>默认设计模板</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齐皓</cp:lastModifiedBy>
  <cp:revision>552</cp:revision>
  <dcterms:created xsi:type="dcterms:W3CDTF">2007-11-13T03:35:00Z</dcterms:created>
  <dcterms:modified xsi:type="dcterms:W3CDTF">2020-05-23T09:15:01Z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